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93" r:id="rId4"/>
    <p:sldId id="268" r:id="rId5"/>
    <p:sldId id="280" r:id="rId6"/>
    <p:sldId id="304" r:id="rId7"/>
    <p:sldId id="305" r:id="rId8"/>
    <p:sldId id="306" r:id="rId9"/>
    <p:sldId id="307" r:id="rId10"/>
    <p:sldId id="308" r:id="rId11"/>
    <p:sldId id="297" r:id="rId12"/>
    <p:sldId id="310" r:id="rId13"/>
    <p:sldId id="311" r:id="rId14"/>
    <p:sldId id="315" r:id="rId15"/>
    <p:sldId id="316" r:id="rId16"/>
    <p:sldId id="313" r:id="rId17"/>
    <p:sldId id="317" r:id="rId18"/>
    <p:sldId id="319" r:id="rId19"/>
    <p:sldId id="320" r:id="rId20"/>
    <p:sldId id="321" r:id="rId21"/>
    <p:sldId id="290" r:id="rId22"/>
  </p:sldIdLst>
  <p:sldSz cx="12192000" cy="6858000"/>
  <p:notesSz cx="7104063" cy="10234613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66708-9DC8-496F-BC69-5ED86D757FD6}" type="datetimeFigureOut">
              <a:rPr lang="zh-CN" altLang="en-US" smtClean="0"/>
              <a:t>2023/3/15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AE882-252E-4B18-B851-34198A1E84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840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912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618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101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899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497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441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124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267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722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487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138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007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422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965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684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075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532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224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2023/3/15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2023/3/15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2023/3/15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36575" y="529590"/>
            <a:ext cx="11118850" cy="5799455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991735" y="1957070"/>
            <a:ext cx="2208530" cy="819150"/>
            <a:chOff x="8190" y="3147"/>
            <a:chExt cx="3478" cy="129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8190" y="3147"/>
              <a:ext cx="347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H="1" flipV="1">
              <a:off x="8190" y="3147"/>
              <a:ext cx="3" cy="129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 flipV="1">
              <a:off x="11666" y="3147"/>
              <a:ext cx="3" cy="129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 flipV="1">
            <a:off x="4989830" y="3958590"/>
            <a:ext cx="2208530" cy="819150"/>
            <a:chOff x="8190" y="3147"/>
            <a:chExt cx="3478" cy="129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8190" y="3147"/>
              <a:ext cx="347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 flipV="1">
              <a:off x="8190" y="3147"/>
              <a:ext cx="3" cy="129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 flipV="1">
              <a:off x="11666" y="3147"/>
              <a:ext cx="3" cy="129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2639695" y="2909570"/>
            <a:ext cx="69132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Code Review</a:t>
            </a:r>
          </a:p>
        </p:txBody>
      </p:sp>
      <p:sp>
        <p:nvSpPr>
          <p:cNvPr id="22" name="任意多边形 21"/>
          <p:cNvSpPr/>
          <p:nvPr/>
        </p:nvSpPr>
        <p:spPr>
          <a:xfrm>
            <a:off x="5860415" y="4025265"/>
            <a:ext cx="472440" cy="472440"/>
          </a:xfrm>
          <a:custGeom>
            <a:avLst/>
            <a:gdLst>
              <a:gd name="connsiteX0" fmla="*/ 395923 w 791846"/>
              <a:gd name="connsiteY0" fmla="*/ 0 h 791846"/>
              <a:gd name="connsiteX1" fmla="*/ 791846 w 791846"/>
              <a:gd name="connsiteY1" fmla="*/ 395923 h 791846"/>
              <a:gd name="connsiteX2" fmla="*/ 395923 w 791846"/>
              <a:gd name="connsiteY2" fmla="*/ 791846 h 791846"/>
              <a:gd name="connsiteX3" fmla="*/ 0 w 791846"/>
              <a:gd name="connsiteY3" fmla="*/ 395923 h 791846"/>
              <a:gd name="connsiteX4" fmla="*/ 395923 w 791846"/>
              <a:gd name="connsiteY4" fmla="*/ 0 h 791846"/>
              <a:gd name="connsiteX5" fmla="*/ 240348 w 791846"/>
              <a:gd name="connsiteY5" fmla="*/ 150178 h 791846"/>
              <a:gd name="connsiteX6" fmla="*/ 240348 w 791846"/>
              <a:gd name="connsiteY6" fmla="*/ 641668 h 791846"/>
              <a:gd name="connsiteX7" fmla="*/ 663893 w 791846"/>
              <a:gd name="connsiteY7" fmla="*/ 395923 h 791846"/>
              <a:gd name="connsiteX8" fmla="*/ 240348 w 791846"/>
              <a:gd name="connsiteY8" fmla="*/ 150178 h 79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1846" h="791846">
                <a:moveTo>
                  <a:pt x="395923" y="0"/>
                </a:moveTo>
                <a:cubicBezTo>
                  <a:pt x="614585" y="0"/>
                  <a:pt x="791846" y="177261"/>
                  <a:pt x="791846" y="395923"/>
                </a:cubicBezTo>
                <a:cubicBezTo>
                  <a:pt x="791846" y="614585"/>
                  <a:pt x="614585" y="791846"/>
                  <a:pt x="395923" y="791846"/>
                </a:cubicBezTo>
                <a:cubicBezTo>
                  <a:pt x="177261" y="791846"/>
                  <a:pt x="0" y="614585"/>
                  <a:pt x="0" y="395923"/>
                </a:cubicBezTo>
                <a:cubicBezTo>
                  <a:pt x="0" y="177261"/>
                  <a:pt x="177261" y="0"/>
                  <a:pt x="395923" y="0"/>
                </a:cubicBezTo>
                <a:close/>
                <a:moveTo>
                  <a:pt x="240348" y="150178"/>
                </a:moveTo>
                <a:lnTo>
                  <a:pt x="240348" y="641668"/>
                </a:lnTo>
                <a:lnTo>
                  <a:pt x="663893" y="395923"/>
                </a:lnTo>
                <a:lnTo>
                  <a:pt x="240348" y="1501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77857" y="5295925"/>
            <a:ext cx="5772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造字工房尚黑（非商用）常规体" charset="-122"/>
                <a:ea typeface="造字工房尚黑（非商用）常规体" charset="-122"/>
              </a:rPr>
              <a:t>Maxwell Wang</a:t>
            </a:r>
          </a:p>
          <a:p>
            <a:r>
              <a:rPr lang="en-US" altLang="zh-CN" sz="2000" dirty="0" smtClean="0">
                <a:solidFill>
                  <a:schemeClr val="bg1"/>
                </a:solidFill>
                <a:latin typeface="造字工房尚黑（非商用）常规体" charset="-122"/>
                <a:ea typeface="造字工房尚黑（非商用）常规体" charset="-122"/>
              </a:rPr>
              <a:t>2023/2/10</a:t>
            </a:r>
            <a:endParaRPr lang="zh-CN" altLang="en-US" sz="2000" dirty="0">
              <a:solidFill>
                <a:schemeClr val="bg1"/>
              </a:solidFill>
              <a:latin typeface="造字工房尚黑（非商用）常规体" charset="-122"/>
              <a:ea typeface="造字工房尚黑（非商用）常规体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767070" y="2364105"/>
            <a:ext cx="659130" cy="508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  <p:bldLst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69570" y="-6985"/>
            <a:ext cx="699770" cy="965200"/>
            <a:chOff x="582" y="-11"/>
            <a:chExt cx="1102" cy="1520"/>
          </a:xfrm>
        </p:grpSpPr>
        <p:grpSp>
          <p:nvGrpSpPr>
            <p:cNvPr id="7" name="组合 6"/>
            <p:cNvGrpSpPr/>
            <p:nvPr/>
          </p:nvGrpSpPr>
          <p:grpSpPr>
            <a:xfrm>
              <a:off x="602" y="-11"/>
              <a:ext cx="1082" cy="1520"/>
              <a:chOff x="1586" y="929"/>
              <a:chExt cx="1673" cy="2383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586" y="929"/>
                <a:ext cx="1673" cy="238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1586" y="2381"/>
                <a:ext cx="1671" cy="93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82" y="220"/>
              <a:ext cx="108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79525" y="170180"/>
            <a:ext cx="5100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树的深度优先后根遍历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25394" y="1174912"/>
            <a:ext cx="93554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树的深度优先后根遍历： 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先遍历子节点，最后访问父节点</a:t>
            </a: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399" y="1637715"/>
            <a:ext cx="3717505" cy="2620801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620" y="1637715"/>
            <a:ext cx="2655549" cy="497915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399" y="4629217"/>
            <a:ext cx="4972306" cy="198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6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9031C0E-331F-4FD5-A346-9FFC8535FF83}"/>
              </a:ext>
            </a:extLst>
          </p:cNvPr>
          <p:cNvGrpSpPr/>
          <p:nvPr/>
        </p:nvGrpSpPr>
        <p:grpSpPr>
          <a:xfrm>
            <a:off x="0" y="-3208"/>
            <a:ext cx="12192000" cy="6912008"/>
            <a:chOff x="0" y="-3208"/>
            <a:chExt cx="12192000" cy="6912008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F9954EE5-9213-492D-A9B5-4171033592D9}"/>
                </a:ext>
              </a:extLst>
            </p:cNvPr>
            <p:cNvGrpSpPr/>
            <p:nvPr/>
          </p:nvGrpSpPr>
          <p:grpSpPr>
            <a:xfrm>
              <a:off x="6792886" y="0"/>
              <a:ext cx="5399114" cy="6858002"/>
              <a:chOff x="6792886" y="0"/>
              <a:chExt cx="5399114" cy="6858002"/>
            </a:xfrm>
          </p:grpSpPr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0CDA5D93-08E6-40C7-A030-31F4ECC0CF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505"/>
              <a:stretch/>
            </p:blipFill>
            <p:spPr>
              <a:xfrm flipH="1" flipV="1">
                <a:off x="6792886" y="0"/>
                <a:ext cx="5399114" cy="6858000"/>
              </a:xfrm>
              <a:prstGeom prst="rect">
                <a:avLst/>
              </a:prstGeom>
            </p:spPr>
          </p:pic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EB1509C7-1847-4BAB-9B6A-2CD9C5FE70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996" b="17219"/>
              <a:stretch/>
            </p:blipFill>
            <p:spPr>
              <a:xfrm rot="16200000" flipH="1">
                <a:off x="9017091" y="3683093"/>
                <a:ext cx="3142577" cy="3207241"/>
              </a:xfrm>
              <a:prstGeom prst="rect">
                <a:avLst/>
              </a:prstGeom>
            </p:spPr>
          </p:pic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55575FB1-8556-4790-AD0E-F4F421D3740F}"/>
                </a:ext>
              </a:extLst>
            </p:cNvPr>
            <p:cNvGrpSpPr/>
            <p:nvPr/>
          </p:nvGrpSpPr>
          <p:grpSpPr>
            <a:xfrm>
              <a:off x="0" y="-3208"/>
              <a:ext cx="5399114" cy="6912008"/>
              <a:chOff x="0" y="-3208"/>
              <a:chExt cx="5399114" cy="6912008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848094B5-5F57-4212-90B4-6ADEF11438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505"/>
              <a:stretch/>
            </p:blipFill>
            <p:spPr>
              <a:xfrm>
                <a:off x="0" y="0"/>
                <a:ext cx="5399114" cy="6908800"/>
              </a:xfrm>
              <a:prstGeom prst="rect">
                <a:avLst/>
              </a:prstGeom>
            </p:spPr>
          </p:pic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69930AE7-E86D-4D67-9BAF-A4CB385131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996" b="17219"/>
              <a:stretch/>
            </p:blipFill>
            <p:spPr>
              <a:xfrm rot="16200000" flipV="1">
                <a:off x="35216" y="-35540"/>
                <a:ext cx="3142577" cy="3207241"/>
              </a:xfrm>
              <a:prstGeom prst="rect">
                <a:avLst/>
              </a:prstGeom>
            </p:spPr>
          </p:pic>
        </p:grpSp>
      </p:grpSp>
      <p:sp>
        <p:nvSpPr>
          <p:cNvPr id="15" name="文本框 6"/>
          <p:cNvSpPr txBox="1"/>
          <p:nvPr/>
        </p:nvSpPr>
        <p:spPr>
          <a:xfrm>
            <a:off x="3601602" y="2561263"/>
            <a:ext cx="49872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829662"/>
                </a:solidFill>
                <a:latin typeface="Ohka" panose="02000609000000000000" pitchFamily="49" charset="-128"/>
                <a:ea typeface="Ohka" panose="02000609000000000000" pitchFamily="49" charset="-128"/>
              </a:rPr>
              <a:t>02</a:t>
            </a:r>
            <a:r>
              <a:rPr lang="zh-CN" altLang="en-US" sz="7200" dirty="0" smtClean="0">
                <a:solidFill>
                  <a:srgbClr val="829662"/>
                </a:solidFill>
                <a:latin typeface="Ohka" panose="02000609000000000000" pitchFamily="49" charset="-128"/>
                <a:ea typeface="Ohka" panose="02000609000000000000" pitchFamily="49" charset="-128"/>
              </a:rPr>
              <a:t>前端路由</a:t>
            </a:r>
            <a:endParaRPr lang="en-US" altLang="zh-CN" sz="7200" dirty="0" smtClean="0">
              <a:solidFill>
                <a:srgbClr val="829662"/>
              </a:solidFill>
              <a:latin typeface="Ohka" panose="02000609000000000000" pitchFamily="49" charset="-128"/>
              <a:ea typeface="Ohka" panose="02000609000000000000" pitchFamily="49" charset="-128"/>
            </a:endParaRPr>
          </a:p>
          <a:p>
            <a:pPr algn="ctr"/>
            <a:r>
              <a:rPr lang="zh-CN" altLang="en-US" sz="7200" dirty="0" smtClean="0">
                <a:solidFill>
                  <a:srgbClr val="829662"/>
                </a:solidFill>
                <a:latin typeface="Ohka" panose="02000609000000000000" pitchFamily="49" charset="-128"/>
                <a:ea typeface="Ohka" panose="02000609000000000000" pitchFamily="49" charset="-128"/>
              </a:rPr>
              <a:t>权限认证</a:t>
            </a:r>
            <a:endParaRPr lang="zh-CN" altLang="en-US" sz="7200" dirty="0">
              <a:solidFill>
                <a:srgbClr val="829662"/>
              </a:solidFill>
              <a:latin typeface="Ohka" panose="02000609000000000000" pitchFamily="49" charset="-128"/>
              <a:ea typeface="Ohka" panose="02000609000000000000" pitchFamily="49" charset="-128"/>
            </a:endParaRPr>
          </a:p>
        </p:txBody>
      </p:sp>
      <p:pic>
        <p:nvPicPr>
          <p:cNvPr id="16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>
            <a:off x="6215881" y="897344"/>
            <a:ext cx="3552395" cy="1988840"/>
          </a:xfrm>
          <a:prstGeom prst="rect">
            <a:avLst/>
          </a:prstGeom>
        </p:spPr>
      </p:pic>
      <p:pic>
        <p:nvPicPr>
          <p:cNvPr id="18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767" y="2042353"/>
            <a:ext cx="5120620" cy="51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69570" y="-6985"/>
            <a:ext cx="699770" cy="965200"/>
            <a:chOff x="582" y="-11"/>
            <a:chExt cx="1102" cy="1520"/>
          </a:xfrm>
        </p:grpSpPr>
        <p:grpSp>
          <p:nvGrpSpPr>
            <p:cNvPr id="7" name="组合 6"/>
            <p:cNvGrpSpPr/>
            <p:nvPr/>
          </p:nvGrpSpPr>
          <p:grpSpPr>
            <a:xfrm>
              <a:off x="602" y="-11"/>
              <a:ext cx="1082" cy="1520"/>
              <a:chOff x="1586" y="929"/>
              <a:chExt cx="1673" cy="2383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586" y="929"/>
                <a:ext cx="1673" cy="238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1586" y="2381"/>
                <a:ext cx="1671" cy="93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82" y="220"/>
              <a:ext cx="108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79525" y="170180"/>
            <a:ext cx="2846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需求分析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725394" y="1236858"/>
            <a:ext cx="9963942" cy="2037728"/>
            <a:chOff x="725394" y="1236858"/>
            <a:chExt cx="9963942" cy="2037728"/>
          </a:xfrm>
        </p:grpSpPr>
        <p:sp>
          <p:nvSpPr>
            <p:cNvPr id="34" name="文本框 217"/>
            <p:cNvSpPr txBox="1"/>
            <p:nvPr/>
          </p:nvSpPr>
          <p:spPr>
            <a:xfrm>
              <a:off x="1388026" y="1304816"/>
              <a:ext cx="9301310" cy="1969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不同的用户具有不同的权限，同一个用户在不同的项目中也拥有不同的权限</a:t>
              </a:r>
              <a:endPara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endPara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r>
                <a:rPr lang="en-US" altLang="zh-CN" dirty="0" smtClean="0">
                  <a:sym typeface="+mn-ea"/>
                </a:rPr>
                <a:t>1.</a:t>
              </a:r>
              <a:r>
                <a:rPr lang="zh-CN" altLang="en-US" dirty="0" smtClean="0">
                  <a:sym typeface="+mn-ea"/>
                </a:rPr>
                <a:t>用户在登录后只能获取于项目无关的页面（如</a:t>
              </a:r>
              <a:r>
                <a:rPr lang="en-US" altLang="zh-CN" dirty="0" err="1" smtClean="0">
                  <a:sym typeface="+mn-ea"/>
                </a:rPr>
                <a:t>exibition</a:t>
              </a:r>
              <a:r>
                <a:rPr lang="zh-CN" altLang="en-US" dirty="0" smtClean="0">
                  <a:sym typeface="+mn-ea"/>
                </a:rPr>
                <a:t>页面）的权限。</a:t>
              </a:r>
              <a:endParaRPr lang="en-US" altLang="zh-CN" dirty="0" smtClean="0">
                <a:sym typeface="+mn-ea"/>
              </a:endParaRPr>
            </a:p>
            <a:p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  <a:sym typeface="+mn-ea"/>
              </a:endParaRPr>
            </a:p>
            <a:p>
              <a:r>
                <a:rPr lang="en-US" altLang="zh-CN" dirty="0">
                  <a:sym typeface="+mn-ea"/>
                </a:rPr>
                <a:t>2.</a:t>
              </a:r>
              <a:r>
                <a:rPr lang="zh-CN" altLang="en-US" dirty="0">
                  <a:sym typeface="+mn-ea"/>
                </a:rPr>
                <a:t>用户需要在选择项目后才能获取与该项目有关的路径权限</a:t>
              </a:r>
              <a:endParaRPr lang="zh-CN" altLang="en-US" dirty="0"/>
            </a:p>
            <a:p>
              <a:endPara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grpSp>
          <p:nvGrpSpPr>
            <p:cNvPr id="47" name="组合 24"/>
            <p:cNvGrpSpPr/>
            <p:nvPr/>
          </p:nvGrpSpPr>
          <p:grpSpPr>
            <a:xfrm flipH="1">
              <a:off x="725394" y="1236858"/>
              <a:ext cx="474345" cy="399415"/>
              <a:chOff x="6350" y="1588"/>
              <a:chExt cx="1403350" cy="1182687"/>
            </a:xfrm>
            <a:solidFill>
              <a:schemeClr val="accent6"/>
            </a:solidFill>
          </p:grpSpPr>
          <p:sp>
            <p:nvSpPr>
              <p:cNvPr id="48" name="Freeform 5"/>
              <p:cNvSpPr/>
              <p:nvPr/>
            </p:nvSpPr>
            <p:spPr bwMode="auto">
              <a:xfrm>
                <a:off x="498475" y="1588"/>
                <a:ext cx="627063" cy="625475"/>
              </a:xfrm>
              <a:custGeom>
                <a:avLst/>
                <a:gdLst>
                  <a:gd name="T0" fmla="*/ 163 w 166"/>
                  <a:gd name="T1" fmla="*/ 30 h 165"/>
                  <a:gd name="T2" fmla="*/ 134 w 166"/>
                  <a:gd name="T3" fmla="*/ 1 h 165"/>
                  <a:gd name="T4" fmla="*/ 127 w 166"/>
                  <a:gd name="T5" fmla="*/ 0 h 165"/>
                  <a:gd name="T6" fmla="*/ 99 w 166"/>
                  <a:gd name="T7" fmla="*/ 0 h 165"/>
                  <a:gd name="T8" fmla="*/ 94 w 166"/>
                  <a:gd name="T9" fmla="*/ 2 h 165"/>
                  <a:gd name="T10" fmla="*/ 3 w 166"/>
                  <a:gd name="T11" fmla="*/ 93 h 165"/>
                  <a:gd name="T12" fmla="*/ 3 w 166"/>
                  <a:gd name="T13" fmla="*/ 105 h 165"/>
                  <a:gd name="T14" fmla="*/ 9 w 166"/>
                  <a:gd name="T15" fmla="*/ 107 h 165"/>
                  <a:gd name="T16" fmla="*/ 15 w 166"/>
                  <a:gd name="T17" fmla="*/ 104 h 165"/>
                  <a:gd name="T18" fmla="*/ 104 w 166"/>
                  <a:gd name="T19" fmla="*/ 15 h 165"/>
                  <a:gd name="T20" fmla="*/ 125 w 166"/>
                  <a:gd name="T21" fmla="*/ 15 h 165"/>
                  <a:gd name="T22" fmla="*/ 126 w 166"/>
                  <a:gd name="T23" fmla="*/ 16 h 165"/>
                  <a:gd name="T24" fmla="*/ 125 w 166"/>
                  <a:gd name="T25" fmla="*/ 17 h 165"/>
                  <a:gd name="T26" fmla="*/ 25 w 166"/>
                  <a:gd name="T27" fmla="*/ 117 h 165"/>
                  <a:gd name="T28" fmla="*/ 25 w 166"/>
                  <a:gd name="T29" fmla="*/ 123 h 165"/>
                  <a:gd name="T30" fmla="*/ 29 w 166"/>
                  <a:gd name="T31" fmla="*/ 124 h 165"/>
                  <a:gd name="T32" fmla="*/ 32 w 166"/>
                  <a:gd name="T33" fmla="*/ 123 h 165"/>
                  <a:gd name="T34" fmla="*/ 131 w 166"/>
                  <a:gd name="T35" fmla="*/ 23 h 165"/>
                  <a:gd name="T36" fmla="*/ 132 w 166"/>
                  <a:gd name="T37" fmla="*/ 23 h 165"/>
                  <a:gd name="T38" fmla="*/ 143 w 166"/>
                  <a:gd name="T39" fmla="*/ 34 h 165"/>
                  <a:gd name="T40" fmla="*/ 142 w 166"/>
                  <a:gd name="T41" fmla="*/ 34 h 165"/>
                  <a:gd name="T42" fmla="*/ 42 w 166"/>
                  <a:gd name="T43" fmla="*/ 134 h 165"/>
                  <a:gd name="T44" fmla="*/ 42 w 166"/>
                  <a:gd name="T45" fmla="*/ 140 h 165"/>
                  <a:gd name="T46" fmla="*/ 45 w 166"/>
                  <a:gd name="T47" fmla="*/ 141 h 165"/>
                  <a:gd name="T48" fmla="*/ 49 w 166"/>
                  <a:gd name="T49" fmla="*/ 140 h 165"/>
                  <a:gd name="T50" fmla="*/ 148 w 166"/>
                  <a:gd name="T51" fmla="*/ 40 h 165"/>
                  <a:gd name="T52" fmla="*/ 149 w 166"/>
                  <a:gd name="T53" fmla="*/ 40 h 165"/>
                  <a:gd name="T54" fmla="*/ 151 w 166"/>
                  <a:gd name="T55" fmla="*/ 41 h 165"/>
                  <a:gd name="T56" fmla="*/ 151 w 166"/>
                  <a:gd name="T57" fmla="*/ 61 h 165"/>
                  <a:gd name="T58" fmla="*/ 61 w 166"/>
                  <a:gd name="T59" fmla="*/ 150 h 165"/>
                  <a:gd name="T60" fmla="*/ 61 w 166"/>
                  <a:gd name="T61" fmla="*/ 162 h 165"/>
                  <a:gd name="T62" fmla="*/ 67 w 166"/>
                  <a:gd name="T63" fmla="*/ 165 h 165"/>
                  <a:gd name="T64" fmla="*/ 73 w 166"/>
                  <a:gd name="T65" fmla="*/ 162 h 165"/>
                  <a:gd name="T66" fmla="*/ 164 w 166"/>
                  <a:gd name="T67" fmla="*/ 71 h 165"/>
                  <a:gd name="T68" fmla="*/ 164 w 166"/>
                  <a:gd name="T69" fmla="*/ 71 h 165"/>
                  <a:gd name="T70" fmla="*/ 166 w 166"/>
                  <a:gd name="T71" fmla="*/ 65 h 165"/>
                  <a:gd name="T72" fmla="*/ 166 w 166"/>
                  <a:gd name="T73" fmla="*/ 37 h 165"/>
                  <a:gd name="T74" fmla="*/ 163 w 166"/>
                  <a:gd name="T75" fmla="*/ 3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6" h="165">
                    <a:moveTo>
                      <a:pt x="163" y="30"/>
                    </a:moveTo>
                    <a:cubicBezTo>
                      <a:pt x="134" y="1"/>
                      <a:pt x="134" y="1"/>
                      <a:pt x="134" y="1"/>
                    </a:cubicBezTo>
                    <a:cubicBezTo>
                      <a:pt x="133" y="0"/>
                      <a:pt x="130" y="0"/>
                      <a:pt x="127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7" y="0"/>
                      <a:pt x="96" y="0"/>
                      <a:pt x="94" y="2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0" y="96"/>
                      <a:pt x="0" y="101"/>
                      <a:pt x="3" y="105"/>
                    </a:cubicBezTo>
                    <a:cubicBezTo>
                      <a:pt x="5" y="106"/>
                      <a:pt x="7" y="107"/>
                      <a:pt x="9" y="107"/>
                    </a:cubicBezTo>
                    <a:cubicBezTo>
                      <a:pt x="11" y="107"/>
                      <a:pt x="14" y="106"/>
                      <a:pt x="15" y="104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6" y="16"/>
                      <a:pt x="126" y="16"/>
                      <a:pt x="126" y="16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25" y="117"/>
                      <a:pt x="25" y="117"/>
                      <a:pt x="25" y="117"/>
                    </a:cubicBezTo>
                    <a:cubicBezTo>
                      <a:pt x="24" y="118"/>
                      <a:pt x="24" y="121"/>
                      <a:pt x="25" y="123"/>
                    </a:cubicBezTo>
                    <a:cubicBezTo>
                      <a:pt x="26" y="124"/>
                      <a:pt x="27" y="124"/>
                      <a:pt x="29" y="124"/>
                    </a:cubicBezTo>
                    <a:cubicBezTo>
                      <a:pt x="30" y="124"/>
                      <a:pt x="31" y="124"/>
                      <a:pt x="32" y="123"/>
                    </a:cubicBezTo>
                    <a:cubicBezTo>
                      <a:pt x="131" y="23"/>
                      <a:pt x="131" y="23"/>
                      <a:pt x="131" y="23"/>
                    </a:cubicBezTo>
                    <a:cubicBezTo>
                      <a:pt x="131" y="23"/>
                      <a:pt x="131" y="23"/>
                      <a:pt x="132" y="23"/>
                    </a:cubicBezTo>
                    <a:cubicBezTo>
                      <a:pt x="143" y="34"/>
                      <a:pt x="143" y="34"/>
                      <a:pt x="143" y="34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42" y="134"/>
                      <a:pt x="42" y="134"/>
                      <a:pt x="42" y="134"/>
                    </a:cubicBezTo>
                    <a:cubicBezTo>
                      <a:pt x="41" y="135"/>
                      <a:pt x="41" y="138"/>
                      <a:pt x="42" y="140"/>
                    </a:cubicBezTo>
                    <a:cubicBezTo>
                      <a:pt x="43" y="141"/>
                      <a:pt x="44" y="141"/>
                      <a:pt x="45" y="141"/>
                    </a:cubicBezTo>
                    <a:cubicBezTo>
                      <a:pt x="47" y="141"/>
                      <a:pt x="48" y="141"/>
                      <a:pt x="49" y="140"/>
                    </a:cubicBezTo>
                    <a:cubicBezTo>
                      <a:pt x="148" y="40"/>
                      <a:pt x="148" y="40"/>
                      <a:pt x="148" y="40"/>
                    </a:cubicBezTo>
                    <a:cubicBezTo>
                      <a:pt x="148" y="40"/>
                      <a:pt x="149" y="40"/>
                      <a:pt x="149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51" y="61"/>
                      <a:pt x="151" y="61"/>
                      <a:pt x="151" y="61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58" y="153"/>
                      <a:pt x="58" y="159"/>
                      <a:pt x="61" y="162"/>
                    </a:cubicBezTo>
                    <a:cubicBezTo>
                      <a:pt x="63" y="164"/>
                      <a:pt x="65" y="165"/>
                      <a:pt x="67" y="165"/>
                    </a:cubicBezTo>
                    <a:cubicBezTo>
                      <a:pt x="69" y="165"/>
                      <a:pt x="71" y="164"/>
                      <a:pt x="73" y="162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6" y="69"/>
                      <a:pt x="166" y="67"/>
                      <a:pt x="166" y="65"/>
                    </a:cubicBezTo>
                    <a:cubicBezTo>
                      <a:pt x="166" y="37"/>
                      <a:pt x="166" y="37"/>
                      <a:pt x="166" y="37"/>
                    </a:cubicBezTo>
                    <a:cubicBezTo>
                      <a:pt x="166" y="34"/>
                      <a:pt x="165" y="32"/>
                      <a:pt x="16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6"/>
              <p:cNvSpPr/>
              <p:nvPr/>
            </p:nvSpPr>
            <p:spPr bwMode="auto">
              <a:xfrm>
                <a:off x="6350" y="214313"/>
                <a:ext cx="1403350" cy="969962"/>
              </a:xfrm>
              <a:custGeom>
                <a:avLst/>
                <a:gdLst>
                  <a:gd name="T0" fmla="*/ 346 w 371"/>
                  <a:gd name="T1" fmla="*/ 209 h 256"/>
                  <a:gd name="T2" fmla="*/ 346 w 371"/>
                  <a:gd name="T3" fmla="*/ 25 h 256"/>
                  <a:gd name="T4" fmla="*/ 321 w 371"/>
                  <a:gd name="T5" fmla="*/ 0 h 256"/>
                  <a:gd name="T6" fmla="*/ 309 w 371"/>
                  <a:gd name="T7" fmla="*/ 0 h 256"/>
                  <a:gd name="T8" fmla="*/ 309 w 371"/>
                  <a:gd name="T9" fmla="*/ 9 h 256"/>
                  <a:gd name="T10" fmla="*/ 309 w 371"/>
                  <a:gd name="T11" fmla="*/ 12 h 256"/>
                  <a:gd name="T12" fmla="*/ 321 w 371"/>
                  <a:gd name="T13" fmla="*/ 12 h 256"/>
                  <a:gd name="T14" fmla="*/ 334 w 371"/>
                  <a:gd name="T15" fmla="*/ 25 h 256"/>
                  <a:gd name="T16" fmla="*/ 334 w 371"/>
                  <a:gd name="T17" fmla="*/ 209 h 256"/>
                  <a:gd name="T18" fmla="*/ 231 w 371"/>
                  <a:gd name="T19" fmla="*/ 209 h 256"/>
                  <a:gd name="T20" fmla="*/ 231 w 371"/>
                  <a:gd name="T21" fmla="*/ 212 h 256"/>
                  <a:gd name="T22" fmla="*/ 218 w 371"/>
                  <a:gd name="T23" fmla="*/ 225 h 256"/>
                  <a:gd name="T24" fmla="*/ 150 w 371"/>
                  <a:gd name="T25" fmla="*/ 225 h 256"/>
                  <a:gd name="T26" fmla="*/ 137 w 371"/>
                  <a:gd name="T27" fmla="*/ 212 h 256"/>
                  <a:gd name="T28" fmla="*/ 137 w 371"/>
                  <a:gd name="T29" fmla="*/ 209 h 256"/>
                  <a:gd name="T30" fmla="*/ 40 w 371"/>
                  <a:gd name="T31" fmla="*/ 209 h 256"/>
                  <a:gd name="T32" fmla="*/ 40 w 371"/>
                  <a:gd name="T33" fmla="*/ 25 h 256"/>
                  <a:gd name="T34" fmla="*/ 53 w 371"/>
                  <a:gd name="T35" fmla="*/ 12 h 256"/>
                  <a:gd name="T36" fmla="*/ 140 w 371"/>
                  <a:gd name="T37" fmla="*/ 12 h 256"/>
                  <a:gd name="T38" fmla="*/ 152 w 371"/>
                  <a:gd name="T39" fmla="*/ 0 h 256"/>
                  <a:gd name="T40" fmla="*/ 53 w 371"/>
                  <a:gd name="T41" fmla="*/ 0 h 256"/>
                  <a:gd name="T42" fmla="*/ 28 w 371"/>
                  <a:gd name="T43" fmla="*/ 25 h 256"/>
                  <a:gd name="T44" fmla="*/ 28 w 371"/>
                  <a:gd name="T45" fmla="*/ 209 h 256"/>
                  <a:gd name="T46" fmla="*/ 0 w 371"/>
                  <a:gd name="T47" fmla="*/ 209 h 256"/>
                  <a:gd name="T48" fmla="*/ 0 w 371"/>
                  <a:gd name="T49" fmla="*/ 231 h 256"/>
                  <a:gd name="T50" fmla="*/ 25 w 371"/>
                  <a:gd name="T51" fmla="*/ 256 h 256"/>
                  <a:gd name="T52" fmla="*/ 346 w 371"/>
                  <a:gd name="T53" fmla="*/ 256 h 256"/>
                  <a:gd name="T54" fmla="*/ 371 w 371"/>
                  <a:gd name="T55" fmla="*/ 231 h 256"/>
                  <a:gd name="T56" fmla="*/ 371 w 371"/>
                  <a:gd name="T57" fmla="*/ 209 h 256"/>
                  <a:gd name="T58" fmla="*/ 346 w 371"/>
                  <a:gd name="T59" fmla="*/ 209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71" h="256">
                    <a:moveTo>
                      <a:pt x="346" y="209"/>
                    </a:moveTo>
                    <a:cubicBezTo>
                      <a:pt x="346" y="25"/>
                      <a:pt x="346" y="25"/>
                      <a:pt x="346" y="25"/>
                    </a:cubicBezTo>
                    <a:cubicBezTo>
                      <a:pt x="346" y="11"/>
                      <a:pt x="335" y="0"/>
                      <a:pt x="321" y="0"/>
                    </a:cubicBezTo>
                    <a:cubicBezTo>
                      <a:pt x="309" y="0"/>
                      <a:pt x="309" y="0"/>
                      <a:pt x="309" y="0"/>
                    </a:cubicBezTo>
                    <a:cubicBezTo>
                      <a:pt x="309" y="9"/>
                      <a:pt x="309" y="9"/>
                      <a:pt x="309" y="9"/>
                    </a:cubicBezTo>
                    <a:cubicBezTo>
                      <a:pt x="309" y="10"/>
                      <a:pt x="309" y="11"/>
                      <a:pt x="309" y="12"/>
                    </a:cubicBezTo>
                    <a:cubicBezTo>
                      <a:pt x="321" y="12"/>
                      <a:pt x="321" y="12"/>
                      <a:pt x="321" y="12"/>
                    </a:cubicBezTo>
                    <a:cubicBezTo>
                      <a:pt x="328" y="12"/>
                      <a:pt x="334" y="18"/>
                      <a:pt x="334" y="25"/>
                    </a:cubicBezTo>
                    <a:cubicBezTo>
                      <a:pt x="334" y="209"/>
                      <a:pt x="334" y="209"/>
                      <a:pt x="334" y="209"/>
                    </a:cubicBezTo>
                    <a:cubicBezTo>
                      <a:pt x="231" y="209"/>
                      <a:pt x="231" y="209"/>
                      <a:pt x="231" y="209"/>
                    </a:cubicBezTo>
                    <a:cubicBezTo>
                      <a:pt x="231" y="212"/>
                      <a:pt x="231" y="212"/>
                      <a:pt x="231" y="212"/>
                    </a:cubicBezTo>
                    <a:cubicBezTo>
                      <a:pt x="231" y="219"/>
                      <a:pt x="225" y="225"/>
                      <a:pt x="218" y="225"/>
                    </a:cubicBezTo>
                    <a:cubicBezTo>
                      <a:pt x="150" y="225"/>
                      <a:pt x="150" y="225"/>
                      <a:pt x="150" y="225"/>
                    </a:cubicBezTo>
                    <a:cubicBezTo>
                      <a:pt x="143" y="225"/>
                      <a:pt x="137" y="219"/>
                      <a:pt x="137" y="212"/>
                    </a:cubicBezTo>
                    <a:cubicBezTo>
                      <a:pt x="137" y="209"/>
                      <a:pt x="137" y="209"/>
                      <a:pt x="137" y="209"/>
                    </a:cubicBezTo>
                    <a:cubicBezTo>
                      <a:pt x="40" y="209"/>
                      <a:pt x="40" y="209"/>
                      <a:pt x="40" y="209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18"/>
                      <a:pt x="46" y="12"/>
                      <a:pt x="53" y="12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39" y="0"/>
                      <a:pt x="28" y="11"/>
                      <a:pt x="28" y="25"/>
                    </a:cubicBezTo>
                    <a:cubicBezTo>
                      <a:pt x="28" y="209"/>
                      <a:pt x="28" y="209"/>
                      <a:pt x="28" y="209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45"/>
                      <a:pt x="11" y="256"/>
                      <a:pt x="25" y="256"/>
                    </a:cubicBezTo>
                    <a:cubicBezTo>
                      <a:pt x="346" y="256"/>
                      <a:pt x="346" y="256"/>
                      <a:pt x="346" y="256"/>
                    </a:cubicBezTo>
                    <a:cubicBezTo>
                      <a:pt x="360" y="256"/>
                      <a:pt x="371" y="245"/>
                      <a:pt x="371" y="231"/>
                    </a:cubicBezTo>
                    <a:cubicBezTo>
                      <a:pt x="371" y="209"/>
                      <a:pt x="371" y="209"/>
                      <a:pt x="371" y="209"/>
                    </a:cubicBezTo>
                    <a:lnTo>
                      <a:pt x="346" y="2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7"/>
              <p:cNvSpPr/>
              <p:nvPr/>
            </p:nvSpPr>
            <p:spPr bwMode="auto">
              <a:xfrm>
                <a:off x="369888" y="411163"/>
                <a:ext cx="339725" cy="333375"/>
              </a:xfrm>
              <a:custGeom>
                <a:avLst/>
                <a:gdLst>
                  <a:gd name="T0" fmla="*/ 88 w 90"/>
                  <a:gd name="T1" fmla="*/ 59 h 88"/>
                  <a:gd name="T2" fmla="*/ 78 w 90"/>
                  <a:gd name="T3" fmla="*/ 53 h 88"/>
                  <a:gd name="T4" fmla="*/ 40 w 90"/>
                  <a:gd name="T5" fmla="*/ 63 h 88"/>
                  <a:gd name="T6" fmla="*/ 39 w 90"/>
                  <a:gd name="T7" fmla="*/ 61 h 88"/>
                  <a:gd name="T8" fmla="*/ 27 w 90"/>
                  <a:gd name="T9" fmla="*/ 48 h 88"/>
                  <a:gd name="T10" fmla="*/ 37 w 90"/>
                  <a:gd name="T11" fmla="*/ 12 h 88"/>
                  <a:gd name="T12" fmla="*/ 31 w 90"/>
                  <a:gd name="T13" fmla="*/ 2 h 88"/>
                  <a:gd name="T14" fmla="*/ 21 w 90"/>
                  <a:gd name="T15" fmla="*/ 7 h 88"/>
                  <a:gd name="T16" fmla="*/ 0 w 90"/>
                  <a:gd name="T17" fmla="*/ 77 h 88"/>
                  <a:gd name="T18" fmla="*/ 0 w 90"/>
                  <a:gd name="T19" fmla="*/ 78 h 88"/>
                  <a:gd name="T20" fmla="*/ 0 w 90"/>
                  <a:gd name="T21" fmla="*/ 82 h 88"/>
                  <a:gd name="T22" fmla="*/ 9 w 90"/>
                  <a:gd name="T23" fmla="*/ 88 h 88"/>
                  <a:gd name="T24" fmla="*/ 11 w 90"/>
                  <a:gd name="T25" fmla="*/ 88 h 88"/>
                  <a:gd name="T26" fmla="*/ 82 w 90"/>
                  <a:gd name="T27" fmla="*/ 70 h 88"/>
                  <a:gd name="T28" fmla="*/ 88 w 90"/>
                  <a:gd name="T29" fmla="*/ 5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" h="88">
                    <a:moveTo>
                      <a:pt x="88" y="59"/>
                    </a:moveTo>
                    <a:cubicBezTo>
                      <a:pt x="87" y="55"/>
                      <a:pt x="83" y="52"/>
                      <a:pt x="78" y="53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0" y="62"/>
                      <a:pt x="39" y="61"/>
                      <a:pt x="39" y="61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8" y="8"/>
                      <a:pt x="36" y="3"/>
                      <a:pt x="31" y="2"/>
                    </a:cubicBezTo>
                    <a:cubicBezTo>
                      <a:pt x="27" y="0"/>
                      <a:pt x="22" y="3"/>
                      <a:pt x="21" y="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7"/>
                      <a:pt x="0" y="78"/>
                      <a:pt x="0" y="78"/>
                    </a:cubicBezTo>
                    <a:cubicBezTo>
                      <a:pt x="0" y="79"/>
                      <a:pt x="0" y="80"/>
                      <a:pt x="0" y="82"/>
                    </a:cubicBezTo>
                    <a:cubicBezTo>
                      <a:pt x="1" y="85"/>
                      <a:pt x="5" y="88"/>
                      <a:pt x="9" y="88"/>
                    </a:cubicBezTo>
                    <a:cubicBezTo>
                      <a:pt x="9" y="88"/>
                      <a:pt x="10" y="88"/>
                      <a:pt x="11" y="88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7" y="68"/>
                      <a:pt x="90" y="64"/>
                      <a:pt x="8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3" name="群組 12"/>
          <p:cNvGrpSpPr/>
          <p:nvPr/>
        </p:nvGrpSpPr>
        <p:grpSpPr>
          <a:xfrm>
            <a:off x="712787" y="3223613"/>
            <a:ext cx="9435169" cy="1200329"/>
            <a:chOff x="756370" y="2914984"/>
            <a:chExt cx="7381833" cy="1200329"/>
          </a:xfrm>
        </p:grpSpPr>
        <p:sp>
          <p:nvSpPr>
            <p:cNvPr id="53" name="文本框 217"/>
            <p:cNvSpPr txBox="1"/>
            <p:nvPr/>
          </p:nvSpPr>
          <p:spPr>
            <a:xfrm>
              <a:off x="1274796" y="2914984"/>
              <a:ext cx="68634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不同种类的项目拥有该类项目所独有的页面</a:t>
              </a:r>
              <a:endPara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endPara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r>
                <a:rPr lang="en-US" altLang="zh-CN" dirty="0" smtClean="0"/>
                <a:t>1.</a:t>
              </a:r>
              <a:r>
                <a:rPr lang="zh-CN" altLang="en-US" dirty="0" smtClean="0"/>
                <a:t>目前的项目分为</a:t>
              </a:r>
              <a:r>
                <a:rPr lang="en-US" altLang="zh-CN" dirty="0" smtClean="0"/>
                <a:t>scrum</a:t>
              </a:r>
              <a:r>
                <a:rPr lang="zh-CN" altLang="en-US" dirty="0" smtClean="0"/>
                <a:t>和</a:t>
              </a:r>
              <a:r>
                <a:rPr lang="en-US" altLang="zh-CN" dirty="0" smtClean="0"/>
                <a:t>waterfall</a:t>
              </a:r>
              <a:r>
                <a:rPr lang="zh-CN" altLang="en-US" dirty="0" smtClean="0"/>
                <a:t>两类，各种拥有</a:t>
              </a:r>
              <a:r>
                <a:rPr lang="en-US" altLang="zh-CN" dirty="0" err="1" smtClean="0"/>
                <a:t>scrumPage</a:t>
              </a:r>
              <a:r>
                <a:rPr lang="zh-CN" altLang="en-US" dirty="0" smtClean="0"/>
                <a:t>和</a:t>
              </a:r>
              <a:r>
                <a:rPr lang="en-US" altLang="zh-CN" dirty="0" err="1" smtClean="0"/>
                <a:t>waterfallPage</a:t>
              </a:r>
              <a:r>
                <a:rPr lang="zh-CN" altLang="en-US" dirty="0" smtClean="0"/>
                <a:t>两个独有页面</a:t>
              </a:r>
              <a:endParaRPr lang="en-US" altLang="zh-CN" dirty="0" smtClean="0"/>
            </a:p>
          </p:txBody>
        </p:sp>
        <p:sp>
          <p:nvSpPr>
            <p:cNvPr id="64" name="Freeform 54"/>
            <p:cNvSpPr>
              <a:spLocks noEditPoints="1"/>
            </p:cNvSpPr>
            <p:nvPr/>
          </p:nvSpPr>
          <p:spPr bwMode="auto">
            <a:xfrm>
              <a:off x="756370" y="2914984"/>
              <a:ext cx="436245" cy="445770"/>
            </a:xfrm>
            <a:custGeom>
              <a:avLst/>
              <a:gdLst>
                <a:gd name="T0" fmla="*/ 126 w 175"/>
                <a:gd name="T1" fmla="*/ 34 h 178"/>
                <a:gd name="T2" fmla="*/ 53 w 175"/>
                <a:gd name="T3" fmla="*/ 28 h 178"/>
                <a:gd name="T4" fmla="*/ 11 w 175"/>
                <a:gd name="T5" fmla="*/ 44 h 178"/>
                <a:gd name="T6" fmla="*/ 0 w 175"/>
                <a:gd name="T7" fmla="*/ 57 h 178"/>
                <a:gd name="T8" fmla="*/ 14 w 175"/>
                <a:gd name="T9" fmla="*/ 83 h 178"/>
                <a:gd name="T10" fmla="*/ 50 w 175"/>
                <a:gd name="T11" fmla="*/ 145 h 178"/>
                <a:gd name="T12" fmla="*/ 62 w 175"/>
                <a:gd name="T13" fmla="*/ 167 h 178"/>
                <a:gd name="T14" fmla="*/ 79 w 175"/>
                <a:gd name="T15" fmla="*/ 176 h 178"/>
                <a:gd name="T16" fmla="*/ 123 w 175"/>
                <a:gd name="T17" fmla="*/ 151 h 178"/>
                <a:gd name="T18" fmla="*/ 164 w 175"/>
                <a:gd name="T19" fmla="*/ 134 h 178"/>
                <a:gd name="T20" fmla="*/ 171 w 175"/>
                <a:gd name="T21" fmla="*/ 57 h 178"/>
                <a:gd name="T22" fmla="*/ 158 w 175"/>
                <a:gd name="T23" fmla="*/ 89 h 178"/>
                <a:gd name="T24" fmla="*/ 159 w 175"/>
                <a:gd name="T25" fmla="*/ 79 h 178"/>
                <a:gd name="T26" fmla="*/ 142 w 175"/>
                <a:gd name="T27" fmla="*/ 70 h 178"/>
                <a:gd name="T28" fmla="*/ 129 w 175"/>
                <a:gd name="T29" fmla="*/ 40 h 178"/>
                <a:gd name="T30" fmla="*/ 154 w 175"/>
                <a:gd name="T31" fmla="*/ 94 h 178"/>
                <a:gd name="T32" fmla="*/ 154 w 175"/>
                <a:gd name="T33" fmla="*/ 95 h 178"/>
                <a:gd name="T34" fmla="*/ 136 w 175"/>
                <a:gd name="T35" fmla="*/ 89 h 178"/>
                <a:gd name="T36" fmla="*/ 138 w 175"/>
                <a:gd name="T37" fmla="*/ 75 h 178"/>
                <a:gd name="T38" fmla="*/ 148 w 175"/>
                <a:gd name="T39" fmla="*/ 90 h 178"/>
                <a:gd name="T40" fmla="*/ 154 w 175"/>
                <a:gd name="T41" fmla="*/ 94 h 178"/>
                <a:gd name="T42" fmla="*/ 113 w 175"/>
                <a:gd name="T43" fmla="*/ 47 h 178"/>
                <a:gd name="T44" fmla="*/ 122 w 175"/>
                <a:gd name="T45" fmla="*/ 40 h 178"/>
                <a:gd name="T46" fmla="*/ 88 w 175"/>
                <a:gd name="T47" fmla="*/ 7 h 178"/>
                <a:gd name="T48" fmla="*/ 92 w 175"/>
                <a:gd name="T49" fmla="*/ 37 h 178"/>
                <a:gd name="T50" fmla="*/ 88 w 175"/>
                <a:gd name="T51" fmla="*/ 7 h 178"/>
                <a:gd name="T52" fmla="*/ 82 w 175"/>
                <a:gd name="T53" fmla="*/ 40 h 178"/>
                <a:gd name="T54" fmla="*/ 50 w 175"/>
                <a:gd name="T55" fmla="*/ 54 h 178"/>
                <a:gd name="T56" fmla="*/ 48 w 175"/>
                <a:gd name="T57" fmla="*/ 34 h 178"/>
                <a:gd name="T58" fmla="*/ 42 w 175"/>
                <a:gd name="T59" fmla="*/ 58 h 178"/>
                <a:gd name="T60" fmla="*/ 15 w 175"/>
                <a:gd name="T61" fmla="*/ 67 h 178"/>
                <a:gd name="T62" fmla="*/ 17 w 175"/>
                <a:gd name="T63" fmla="*/ 48 h 178"/>
                <a:gd name="T64" fmla="*/ 48 w 175"/>
                <a:gd name="T65" fmla="*/ 34 h 178"/>
                <a:gd name="T66" fmla="*/ 22 w 175"/>
                <a:gd name="T67" fmla="*/ 84 h 178"/>
                <a:gd name="T68" fmla="*/ 22 w 175"/>
                <a:gd name="T69" fmla="*/ 83 h 178"/>
                <a:gd name="T70" fmla="*/ 39 w 175"/>
                <a:gd name="T71" fmla="*/ 89 h 178"/>
                <a:gd name="T72" fmla="*/ 11 w 175"/>
                <a:gd name="T73" fmla="*/ 119 h 178"/>
                <a:gd name="T74" fmla="*/ 42 w 175"/>
                <a:gd name="T75" fmla="*/ 116 h 178"/>
                <a:gd name="T76" fmla="*/ 11 w 175"/>
                <a:gd name="T77" fmla="*/ 119 h 178"/>
                <a:gd name="T78" fmla="*/ 48 w 175"/>
                <a:gd name="T79" fmla="*/ 62 h 178"/>
                <a:gd name="T80" fmla="*/ 92 w 175"/>
                <a:gd name="T81" fmla="*/ 44 h 178"/>
                <a:gd name="T82" fmla="*/ 128 w 175"/>
                <a:gd name="T83" fmla="*/ 66 h 178"/>
                <a:gd name="T84" fmla="*/ 128 w 175"/>
                <a:gd name="T85" fmla="*/ 116 h 178"/>
                <a:gd name="T86" fmla="*/ 84 w 175"/>
                <a:gd name="T87" fmla="*/ 134 h 178"/>
                <a:gd name="T88" fmla="*/ 48 w 175"/>
                <a:gd name="T89" fmla="*/ 112 h 178"/>
                <a:gd name="T90" fmla="*/ 49 w 175"/>
                <a:gd name="T91" fmla="*/ 122 h 178"/>
                <a:gd name="T92" fmla="*/ 74 w 175"/>
                <a:gd name="T93" fmla="*/ 137 h 178"/>
                <a:gd name="T94" fmla="*/ 49 w 175"/>
                <a:gd name="T95" fmla="*/ 122 h 178"/>
                <a:gd name="T96" fmla="*/ 83 w 175"/>
                <a:gd name="T97" fmla="*/ 171 h 178"/>
                <a:gd name="T98" fmla="*/ 73 w 175"/>
                <a:gd name="T99" fmla="*/ 156 h 178"/>
                <a:gd name="T100" fmla="*/ 57 w 175"/>
                <a:gd name="T101" fmla="*/ 145 h 178"/>
                <a:gd name="T102" fmla="*/ 116 w 175"/>
                <a:gd name="T103" fmla="*/ 150 h 178"/>
                <a:gd name="T104" fmla="*/ 119 w 175"/>
                <a:gd name="T105" fmla="*/ 144 h 178"/>
                <a:gd name="T106" fmla="*/ 105 w 175"/>
                <a:gd name="T107" fmla="*/ 134 h 178"/>
                <a:gd name="T108" fmla="*/ 119 w 175"/>
                <a:gd name="T109" fmla="*/ 144 h 178"/>
                <a:gd name="T110" fmla="*/ 128 w 175"/>
                <a:gd name="T111" fmla="*/ 144 h 178"/>
                <a:gd name="T112" fmla="*/ 133 w 175"/>
                <a:gd name="T113" fmla="*/ 120 h 178"/>
                <a:gd name="T114" fmla="*/ 159 w 175"/>
                <a:gd name="T115" fmla="*/ 1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5" h="178">
                  <a:moveTo>
                    <a:pt x="171" y="57"/>
                  </a:moveTo>
                  <a:cubicBezTo>
                    <a:pt x="165" y="43"/>
                    <a:pt x="149" y="35"/>
                    <a:pt x="126" y="34"/>
                  </a:cubicBezTo>
                  <a:cubicBezTo>
                    <a:pt x="117" y="13"/>
                    <a:pt x="104" y="0"/>
                    <a:pt x="88" y="0"/>
                  </a:cubicBezTo>
                  <a:cubicBezTo>
                    <a:pt x="74" y="0"/>
                    <a:pt x="61" y="11"/>
                    <a:pt x="53" y="28"/>
                  </a:cubicBezTo>
                  <a:cubicBezTo>
                    <a:pt x="51" y="28"/>
                    <a:pt x="50" y="27"/>
                    <a:pt x="48" y="27"/>
                  </a:cubicBezTo>
                  <a:cubicBezTo>
                    <a:pt x="31" y="27"/>
                    <a:pt x="18" y="33"/>
                    <a:pt x="11" y="44"/>
                  </a:cubicBezTo>
                  <a:cubicBezTo>
                    <a:pt x="11" y="45"/>
                    <a:pt x="11" y="45"/>
                    <a:pt x="10" y="46"/>
                  </a:cubicBezTo>
                  <a:cubicBezTo>
                    <a:pt x="5" y="46"/>
                    <a:pt x="0" y="51"/>
                    <a:pt x="0" y="57"/>
                  </a:cubicBezTo>
                  <a:cubicBezTo>
                    <a:pt x="0" y="62"/>
                    <a:pt x="4" y="67"/>
                    <a:pt x="9" y="68"/>
                  </a:cubicBezTo>
                  <a:cubicBezTo>
                    <a:pt x="10" y="73"/>
                    <a:pt x="11" y="78"/>
                    <a:pt x="14" y="83"/>
                  </a:cubicBezTo>
                  <a:cubicBezTo>
                    <a:pt x="4" y="96"/>
                    <a:pt x="1" y="110"/>
                    <a:pt x="5" y="121"/>
                  </a:cubicBezTo>
                  <a:cubicBezTo>
                    <a:pt x="10" y="135"/>
                    <a:pt x="27" y="144"/>
                    <a:pt x="50" y="145"/>
                  </a:cubicBezTo>
                  <a:cubicBezTo>
                    <a:pt x="53" y="153"/>
                    <a:pt x="57" y="159"/>
                    <a:pt x="62" y="165"/>
                  </a:cubicBezTo>
                  <a:cubicBezTo>
                    <a:pt x="62" y="166"/>
                    <a:pt x="62" y="166"/>
                    <a:pt x="62" y="167"/>
                  </a:cubicBezTo>
                  <a:cubicBezTo>
                    <a:pt x="62" y="173"/>
                    <a:pt x="67" y="178"/>
                    <a:pt x="73" y="178"/>
                  </a:cubicBezTo>
                  <a:cubicBezTo>
                    <a:pt x="75" y="178"/>
                    <a:pt x="77" y="177"/>
                    <a:pt x="79" y="176"/>
                  </a:cubicBezTo>
                  <a:cubicBezTo>
                    <a:pt x="82" y="178"/>
                    <a:pt x="85" y="178"/>
                    <a:pt x="88" y="178"/>
                  </a:cubicBezTo>
                  <a:cubicBezTo>
                    <a:pt x="102" y="178"/>
                    <a:pt x="114" y="168"/>
                    <a:pt x="123" y="151"/>
                  </a:cubicBezTo>
                  <a:cubicBezTo>
                    <a:pt x="125" y="151"/>
                    <a:pt x="126" y="151"/>
                    <a:pt x="128" y="151"/>
                  </a:cubicBezTo>
                  <a:cubicBezTo>
                    <a:pt x="145" y="151"/>
                    <a:pt x="158" y="145"/>
                    <a:pt x="164" y="134"/>
                  </a:cubicBezTo>
                  <a:cubicBezTo>
                    <a:pt x="171" y="124"/>
                    <a:pt x="170" y="110"/>
                    <a:pt x="162" y="95"/>
                  </a:cubicBezTo>
                  <a:cubicBezTo>
                    <a:pt x="172" y="82"/>
                    <a:pt x="175" y="68"/>
                    <a:pt x="171" y="57"/>
                  </a:cubicBezTo>
                  <a:close/>
                  <a:moveTo>
                    <a:pt x="165" y="59"/>
                  </a:moveTo>
                  <a:cubicBezTo>
                    <a:pt x="168" y="68"/>
                    <a:pt x="166" y="79"/>
                    <a:pt x="158" y="89"/>
                  </a:cubicBezTo>
                  <a:cubicBezTo>
                    <a:pt x="158" y="89"/>
                    <a:pt x="157" y="88"/>
                    <a:pt x="156" y="87"/>
                  </a:cubicBezTo>
                  <a:cubicBezTo>
                    <a:pt x="158" y="85"/>
                    <a:pt x="159" y="82"/>
                    <a:pt x="159" y="79"/>
                  </a:cubicBezTo>
                  <a:cubicBezTo>
                    <a:pt x="159" y="73"/>
                    <a:pt x="155" y="68"/>
                    <a:pt x="148" y="68"/>
                  </a:cubicBezTo>
                  <a:cubicBezTo>
                    <a:pt x="146" y="68"/>
                    <a:pt x="144" y="69"/>
                    <a:pt x="142" y="70"/>
                  </a:cubicBezTo>
                  <a:cubicBezTo>
                    <a:pt x="140" y="68"/>
                    <a:pt x="137" y="65"/>
                    <a:pt x="134" y="63"/>
                  </a:cubicBezTo>
                  <a:cubicBezTo>
                    <a:pt x="133" y="55"/>
                    <a:pt x="131" y="47"/>
                    <a:pt x="129" y="40"/>
                  </a:cubicBezTo>
                  <a:cubicBezTo>
                    <a:pt x="147" y="42"/>
                    <a:pt x="161" y="49"/>
                    <a:pt x="165" y="59"/>
                  </a:cubicBezTo>
                  <a:close/>
                  <a:moveTo>
                    <a:pt x="154" y="94"/>
                  </a:moveTo>
                  <a:cubicBezTo>
                    <a:pt x="154" y="94"/>
                    <a:pt x="154" y="94"/>
                    <a:pt x="154" y="95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48" y="101"/>
                    <a:pt x="142" y="107"/>
                    <a:pt x="135" y="112"/>
                  </a:cubicBezTo>
                  <a:cubicBezTo>
                    <a:pt x="136" y="104"/>
                    <a:pt x="136" y="97"/>
                    <a:pt x="136" y="89"/>
                  </a:cubicBezTo>
                  <a:cubicBezTo>
                    <a:pt x="136" y="83"/>
                    <a:pt x="136" y="78"/>
                    <a:pt x="136" y="72"/>
                  </a:cubicBezTo>
                  <a:cubicBezTo>
                    <a:pt x="136" y="73"/>
                    <a:pt x="137" y="74"/>
                    <a:pt x="138" y="75"/>
                  </a:cubicBezTo>
                  <a:cubicBezTo>
                    <a:pt x="138" y="76"/>
                    <a:pt x="137" y="78"/>
                    <a:pt x="137" y="79"/>
                  </a:cubicBezTo>
                  <a:cubicBezTo>
                    <a:pt x="137" y="85"/>
                    <a:pt x="142" y="90"/>
                    <a:pt x="148" y="90"/>
                  </a:cubicBezTo>
                  <a:cubicBezTo>
                    <a:pt x="149" y="90"/>
                    <a:pt x="150" y="90"/>
                    <a:pt x="151" y="90"/>
                  </a:cubicBezTo>
                  <a:cubicBezTo>
                    <a:pt x="152" y="91"/>
                    <a:pt x="153" y="93"/>
                    <a:pt x="154" y="94"/>
                  </a:cubicBezTo>
                  <a:close/>
                  <a:moveTo>
                    <a:pt x="127" y="57"/>
                  </a:moveTo>
                  <a:cubicBezTo>
                    <a:pt x="122" y="54"/>
                    <a:pt x="118" y="50"/>
                    <a:pt x="113" y="47"/>
                  </a:cubicBezTo>
                  <a:cubicBezTo>
                    <a:pt x="109" y="45"/>
                    <a:pt x="106" y="44"/>
                    <a:pt x="102" y="42"/>
                  </a:cubicBezTo>
                  <a:cubicBezTo>
                    <a:pt x="109" y="41"/>
                    <a:pt x="115" y="40"/>
                    <a:pt x="122" y="40"/>
                  </a:cubicBezTo>
                  <a:cubicBezTo>
                    <a:pt x="124" y="45"/>
                    <a:pt x="125" y="51"/>
                    <a:pt x="127" y="57"/>
                  </a:cubicBezTo>
                  <a:close/>
                  <a:moveTo>
                    <a:pt x="88" y="7"/>
                  </a:moveTo>
                  <a:cubicBezTo>
                    <a:pt x="100" y="7"/>
                    <a:pt x="111" y="17"/>
                    <a:pt x="119" y="34"/>
                  </a:cubicBezTo>
                  <a:cubicBezTo>
                    <a:pt x="110" y="34"/>
                    <a:pt x="101" y="35"/>
                    <a:pt x="92" y="37"/>
                  </a:cubicBezTo>
                  <a:cubicBezTo>
                    <a:pt x="81" y="33"/>
                    <a:pt x="70" y="30"/>
                    <a:pt x="60" y="28"/>
                  </a:cubicBezTo>
                  <a:cubicBezTo>
                    <a:pt x="67" y="15"/>
                    <a:pt x="77" y="7"/>
                    <a:pt x="88" y="7"/>
                  </a:cubicBezTo>
                  <a:close/>
                  <a:moveTo>
                    <a:pt x="57" y="34"/>
                  </a:moveTo>
                  <a:cubicBezTo>
                    <a:pt x="65" y="35"/>
                    <a:pt x="73" y="37"/>
                    <a:pt x="82" y="40"/>
                  </a:cubicBezTo>
                  <a:cubicBezTo>
                    <a:pt x="78" y="41"/>
                    <a:pt x="74" y="43"/>
                    <a:pt x="71" y="44"/>
                  </a:cubicBezTo>
                  <a:cubicBezTo>
                    <a:pt x="63" y="47"/>
                    <a:pt x="56" y="50"/>
                    <a:pt x="50" y="54"/>
                  </a:cubicBezTo>
                  <a:cubicBezTo>
                    <a:pt x="52" y="47"/>
                    <a:pt x="54" y="40"/>
                    <a:pt x="57" y="34"/>
                  </a:cubicBezTo>
                  <a:close/>
                  <a:moveTo>
                    <a:pt x="48" y="34"/>
                  </a:moveTo>
                  <a:cubicBezTo>
                    <a:pt x="49" y="34"/>
                    <a:pt x="49" y="34"/>
                    <a:pt x="50" y="34"/>
                  </a:cubicBezTo>
                  <a:cubicBezTo>
                    <a:pt x="47" y="41"/>
                    <a:pt x="44" y="49"/>
                    <a:pt x="42" y="58"/>
                  </a:cubicBezTo>
                  <a:cubicBezTo>
                    <a:pt x="33" y="64"/>
                    <a:pt x="25" y="71"/>
                    <a:pt x="19" y="78"/>
                  </a:cubicBezTo>
                  <a:cubicBezTo>
                    <a:pt x="17" y="74"/>
                    <a:pt x="16" y="71"/>
                    <a:pt x="15" y="67"/>
                  </a:cubicBezTo>
                  <a:cubicBezTo>
                    <a:pt x="19" y="66"/>
                    <a:pt x="22" y="62"/>
                    <a:pt x="22" y="57"/>
                  </a:cubicBezTo>
                  <a:cubicBezTo>
                    <a:pt x="22" y="53"/>
                    <a:pt x="20" y="50"/>
                    <a:pt x="17" y="4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22" y="39"/>
                    <a:pt x="33" y="34"/>
                    <a:pt x="48" y="34"/>
                  </a:cubicBezTo>
                  <a:close/>
                  <a:moveTo>
                    <a:pt x="40" y="106"/>
                  </a:moveTo>
                  <a:cubicBezTo>
                    <a:pt x="33" y="99"/>
                    <a:pt x="27" y="92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3"/>
                    <a:pt x="22" y="83"/>
                  </a:cubicBezTo>
                  <a:cubicBezTo>
                    <a:pt x="27" y="77"/>
                    <a:pt x="34" y="72"/>
                    <a:pt x="41" y="67"/>
                  </a:cubicBezTo>
                  <a:cubicBezTo>
                    <a:pt x="40" y="74"/>
                    <a:pt x="39" y="81"/>
                    <a:pt x="39" y="89"/>
                  </a:cubicBezTo>
                  <a:cubicBezTo>
                    <a:pt x="39" y="95"/>
                    <a:pt x="40" y="101"/>
                    <a:pt x="40" y="106"/>
                  </a:cubicBezTo>
                  <a:close/>
                  <a:moveTo>
                    <a:pt x="11" y="119"/>
                  </a:moveTo>
                  <a:cubicBezTo>
                    <a:pt x="8" y="110"/>
                    <a:pt x="10" y="100"/>
                    <a:pt x="18" y="89"/>
                  </a:cubicBezTo>
                  <a:cubicBezTo>
                    <a:pt x="24" y="98"/>
                    <a:pt x="32" y="107"/>
                    <a:pt x="42" y="116"/>
                  </a:cubicBezTo>
                  <a:cubicBezTo>
                    <a:pt x="43" y="124"/>
                    <a:pt x="45" y="131"/>
                    <a:pt x="47" y="138"/>
                  </a:cubicBezTo>
                  <a:cubicBezTo>
                    <a:pt x="29" y="137"/>
                    <a:pt x="15" y="130"/>
                    <a:pt x="11" y="119"/>
                  </a:cubicBezTo>
                  <a:close/>
                  <a:moveTo>
                    <a:pt x="46" y="89"/>
                  </a:moveTo>
                  <a:cubicBezTo>
                    <a:pt x="46" y="80"/>
                    <a:pt x="47" y="71"/>
                    <a:pt x="48" y="62"/>
                  </a:cubicBezTo>
                  <a:cubicBezTo>
                    <a:pt x="56" y="57"/>
                    <a:pt x="64" y="53"/>
                    <a:pt x="73" y="50"/>
                  </a:cubicBezTo>
                  <a:cubicBezTo>
                    <a:pt x="79" y="47"/>
                    <a:pt x="85" y="46"/>
                    <a:pt x="92" y="44"/>
                  </a:cubicBezTo>
                  <a:cubicBezTo>
                    <a:pt x="98" y="47"/>
                    <a:pt x="104" y="50"/>
                    <a:pt x="109" y="53"/>
                  </a:cubicBezTo>
                  <a:cubicBezTo>
                    <a:pt x="116" y="57"/>
                    <a:pt x="123" y="61"/>
                    <a:pt x="128" y="66"/>
                  </a:cubicBezTo>
                  <a:cubicBezTo>
                    <a:pt x="129" y="73"/>
                    <a:pt x="130" y="81"/>
                    <a:pt x="130" y="89"/>
                  </a:cubicBezTo>
                  <a:cubicBezTo>
                    <a:pt x="130" y="99"/>
                    <a:pt x="129" y="108"/>
                    <a:pt x="128" y="116"/>
                  </a:cubicBezTo>
                  <a:cubicBezTo>
                    <a:pt x="120" y="121"/>
                    <a:pt x="112" y="125"/>
                    <a:pt x="103" y="128"/>
                  </a:cubicBezTo>
                  <a:cubicBezTo>
                    <a:pt x="97" y="131"/>
                    <a:pt x="91" y="133"/>
                    <a:pt x="84" y="134"/>
                  </a:cubicBezTo>
                  <a:cubicBezTo>
                    <a:pt x="78" y="132"/>
                    <a:pt x="72" y="129"/>
                    <a:pt x="67" y="125"/>
                  </a:cubicBezTo>
                  <a:cubicBezTo>
                    <a:pt x="60" y="121"/>
                    <a:pt x="53" y="117"/>
                    <a:pt x="48" y="112"/>
                  </a:cubicBezTo>
                  <a:cubicBezTo>
                    <a:pt x="46" y="105"/>
                    <a:pt x="46" y="97"/>
                    <a:pt x="46" y="89"/>
                  </a:cubicBezTo>
                  <a:close/>
                  <a:moveTo>
                    <a:pt x="49" y="122"/>
                  </a:moveTo>
                  <a:cubicBezTo>
                    <a:pt x="54" y="125"/>
                    <a:pt x="58" y="128"/>
                    <a:pt x="63" y="131"/>
                  </a:cubicBezTo>
                  <a:cubicBezTo>
                    <a:pt x="67" y="133"/>
                    <a:pt x="70" y="135"/>
                    <a:pt x="74" y="137"/>
                  </a:cubicBezTo>
                  <a:cubicBezTo>
                    <a:pt x="67" y="138"/>
                    <a:pt x="61" y="138"/>
                    <a:pt x="54" y="138"/>
                  </a:cubicBezTo>
                  <a:cubicBezTo>
                    <a:pt x="52" y="133"/>
                    <a:pt x="51" y="128"/>
                    <a:pt x="49" y="122"/>
                  </a:cubicBezTo>
                  <a:close/>
                  <a:moveTo>
                    <a:pt x="88" y="172"/>
                  </a:moveTo>
                  <a:cubicBezTo>
                    <a:pt x="86" y="172"/>
                    <a:pt x="85" y="172"/>
                    <a:pt x="83" y="171"/>
                  </a:cubicBezTo>
                  <a:cubicBezTo>
                    <a:pt x="84" y="170"/>
                    <a:pt x="84" y="168"/>
                    <a:pt x="84" y="167"/>
                  </a:cubicBezTo>
                  <a:cubicBezTo>
                    <a:pt x="84" y="161"/>
                    <a:pt x="79" y="156"/>
                    <a:pt x="73" y="156"/>
                  </a:cubicBezTo>
                  <a:cubicBezTo>
                    <a:pt x="70" y="156"/>
                    <a:pt x="68" y="157"/>
                    <a:pt x="66" y="159"/>
                  </a:cubicBezTo>
                  <a:cubicBezTo>
                    <a:pt x="62" y="155"/>
                    <a:pt x="59" y="150"/>
                    <a:pt x="57" y="145"/>
                  </a:cubicBezTo>
                  <a:cubicBezTo>
                    <a:pt x="65" y="144"/>
                    <a:pt x="75" y="143"/>
                    <a:pt x="84" y="141"/>
                  </a:cubicBezTo>
                  <a:cubicBezTo>
                    <a:pt x="95" y="146"/>
                    <a:pt x="106" y="149"/>
                    <a:pt x="116" y="150"/>
                  </a:cubicBezTo>
                  <a:cubicBezTo>
                    <a:pt x="109" y="163"/>
                    <a:pt x="99" y="172"/>
                    <a:pt x="88" y="172"/>
                  </a:cubicBezTo>
                  <a:close/>
                  <a:moveTo>
                    <a:pt x="119" y="144"/>
                  </a:moveTo>
                  <a:cubicBezTo>
                    <a:pt x="111" y="143"/>
                    <a:pt x="103" y="141"/>
                    <a:pt x="94" y="138"/>
                  </a:cubicBezTo>
                  <a:cubicBezTo>
                    <a:pt x="98" y="137"/>
                    <a:pt x="102" y="136"/>
                    <a:pt x="105" y="134"/>
                  </a:cubicBezTo>
                  <a:cubicBezTo>
                    <a:pt x="113" y="132"/>
                    <a:pt x="119" y="128"/>
                    <a:pt x="126" y="125"/>
                  </a:cubicBezTo>
                  <a:cubicBezTo>
                    <a:pt x="124" y="132"/>
                    <a:pt x="122" y="138"/>
                    <a:pt x="119" y="144"/>
                  </a:cubicBezTo>
                  <a:close/>
                  <a:moveTo>
                    <a:pt x="159" y="131"/>
                  </a:moveTo>
                  <a:cubicBezTo>
                    <a:pt x="154" y="140"/>
                    <a:pt x="143" y="144"/>
                    <a:pt x="128" y="144"/>
                  </a:cubicBezTo>
                  <a:cubicBezTo>
                    <a:pt x="127" y="144"/>
                    <a:pt x="127" y="144"/>
                    <a:pt x="126" y="144"/>
                  </a:cubicBezTo>
                  <a:cubicBezTo>
                    <a:pt x="129" y="137"/>
                    <a:pt x="132" y="129"/>
                    <a:pt x="133" y="120"/>
                  </a:cubicBezTo>
                  <a:cubicBezTo>
                    <a:pt x="143" y="114"/>
                    <a:pt x="151" y="108"/>
                    <a:pt x="157" y="101"/>
                  </a:cubicBezTo>
                  <a:cubicBezTo>
                    <a:pt x="163" y="113"/>
                    <a:pt x="164" y="123"/>
                    <a:pt x="159" y="1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779716" y="5004120"/>
            <a:ext cx="9963942" cy="714289"/>
            <a:chOff x="725394" y="1236858"/>
            <a:chExt cx="9963942" cy="714289"/>
          </a:xfrm>
        </p:grpSpPr>
        <p:sp>
          <p:nvSpPr>
            <p:cNvPr id="18" name="文本框 217"/>
            <p:cNvSpPr txBox="1"/>
            <p:nvPr/>
          </p:nvSpPr>
          <p:spPr>
            <a:xfrm>
              <a:off x="1388026" y="1304816"/>
              <a:ext cx="93013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同一用户可在同一浏览器中打开不同项目的页面</a:t>
              </a:r>
              <a:endPara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grpSp>
          <p:nvGrpSpPr>
            <p:cNvPr id="20" name="组合 24"/>
            <p:cNvGrpSpPr/>
            <p:nvPr/>
          </p:nvGrpSpPr>
          <p:grpSpPr>
            <a:xfrm flipH="1">
              <a:off x="725394" y="1236858"/>
              <a:ext cx="474345" cy="399415"/>
              <a:chOff x="6350" y="1588"/>
              <a:chExt cx="1403350" cy="1182687"/>
            </a:xfrm>
            <a:solidFill>
              <a:schemeClr val="accent6"/>
            </a:solidFill>
          </p:grpSpPr>
          <p:sp>
            <p:nvSpPr>
              <p:cNvPr id="21" name="Freeform 5"/>
              <p:cNvSpPr/>
              <p:nvPr/>
            </p:nvSpPr>
            <p:spPr bwMode="auto">
              <a:xfrm>
                <a:off x="498475" y="1588"/>
                <a:ext cx="627063" cy="625475"/>
              </a:xfrm>
              <a:custGeom>
                <a:avLst/>
                <a:gdLst>
                  <a:gd name="T0" fmla="*/ 163 w 166"/>
                  <a:gd name="T1" fmla="*/ 30 h 165"/>
                  <a:gd name="T2" fmla="*/ 134 w 166"/>
                  <a:gd name="T3" fmla="*/ 1 h 165"/>
                  <a:gd name="T4" fmla="*/ 127 w 166"/>
                  <a:gd name="T5" fmla="*/ 0 h 165"/>
                  <a:gd name="T6" fmla="*/ 99 w 166"/>
                  <a:gd name="T7" fmla="*/ 0 h 165"/>
                  <a:gd name="T8" fmla="*/ 94 w 166"/>
                  <a:gd name="T9" fmla="*/ 2 h 165"/>
                  <a:gd name="T10" fmla="*/ 3 w 166"/>
                  <a:gd name="T11" fmla="*/ 93 h 165"/>
                  <a:gd name="T12" fmla="*/ 3 w 166"/>
                  <a:gd name="T13" fmla="*/ 105 h 165"/>
                  <a:gd name="T14" fmla="*/ 9 w 166"/>
                  <a:gd name="T15" fmla="*/ 107 h 165"/>
                  <a:gd name="T16" fmla="*/ 15 w 166"/>
                  <a:gd name="T17" fmla="*/ 104 h 165"/>
                  <a:gd name="T18" fmla="*/ 104 w 166"/>
                  <a:gd name="T19" fmla="*/ 15 h 165"/>
                  <a:gd name="T20" fmla="*/ 125 w 166"/>
                  <a:gd name="T21" fmla="*/ 15 h 165"/>
                  <a:gd name="T22" fmla="*/ 126 w 166"/>
                  <a:gd name="T23" fmla="*/ 16 h 165"/>
                  <a:gd name="T24" fmla="*/ 125 w 166"/>
                  <a:gd name="T25" fmla="*/ 17 h 165"/>
                  <a:gd name="T26" fmla="*/ 25 w 166"/>
                  <a:gd name="T27" fmla="*/ 117 h 165"/>
                  <a:gd name="T28" fmla="*/ 25 w 166"/>
                  <a:gd name="T29" fmla="*/ 123 h 165"/>
                  <a:gd name="T30" fmla="*/ 29 w 166"/>
                  <a:gd name="T31" fmla="*/ 124 h 165"/>
                  <a:gd name="T32" fmla="*/ 32 w 166"/>
                  <a:gd name="T33" fmla="*/ 123 h 165"/>
                  <a:gd name="T34" fmla="*/ 131 w 166"/>
                  <a:gd name="T35" fmla="*/ 23 h 165"/>
                  <a:gd name="T36" fmla="*/ 132 w 166"/>
                  <a:gd name="T37" fmla="*/ 23 h 165"/>
                  <a:gd name="T38" fmla="*/ 143 w 166"/>
                  <a:gd name="T39" fmla="*/ 34 h 165"/>
                  <a:gd name="T40" fmla="*/ 142 w 166"/>
                  <a:gd name="T41" fmla="*/ 34 h 165"/>
                  <a:gd name="T42" fmla="*/ 42 w 166"/>
                  <a:gd name="T43" fmla="*/ 134 h 165"/>
                  <a:gd name="T44" fmla="*/ 42 w 166"/>
                  <a:gd name="T45" fmla="*/ 140 h 165"/>
                  <a:gd name="T46" fmla="*/ 45 w 166"/>
                  <a:gd name="T47" fmla="*/ 141 h 165"/>
                  <a:gd name="T48" fmla="*/ 49 w 166"/>
                  <a:gd name="T49" fmla="*/ 140 h 165"/>
                  <a:gd name="T50" fmla="*/ 148 w 166"/>
                  <a:gd name="T51" fmla="*/ 40 h 165"/>
                  <a:gd name="T52" fmla="*/ 149 w 166"/>
                  <a:gd name="T53" fmla="*/ 40 h 165"/>
                  <a:gd name="T54" fmla="*/ 151 w 166"/>
                  <a:gd name="T55" fmla="*/ 41 h 165"/>
                  <a:gd name="T56" fmla="*/ 151 w 166"/>
                  <a:gd name="T57" fmla="*/ 61 h 165"/>
                  <a:gd name="T58" fmla="*/ 61 w 166"/>
                  <a:gd name="T59" fmla="*/ 150 h 165"/>
                  <a:gd name="T60" fmla="*/ 61 w 166"/>
                  <a:gd name="T61" fmla="*/ 162 h 165"/>
                  <a:gd name="T62" fmla="*/ 67 w 166"/>
                  <a:gd name="T63" fmla="*/ 165 h 165"/>
                  <a:gd name="T64" fmla="*/ 73 w 166"/>
                  <a:gd name="T65" fmla="*/ 162 h 165"/>
                  <a:gd name="T66" fmla="*/ 164 w 166"/>
                  <a:gd name="T67" fmla="*/ 71 h 165"/>
                  <a:gd name="T68" fmla="*/ 164 w 166"/>
                  <a:gd name="T69" fmla="*/ 71 h 165"/>
                  <a:gd name="T70" fmla="*/ 166 w 166"/>
                  <a:gd name="T71" fmla="*/ 65 h 165"/>
                  <a:gd name="T72" fmla="*/ 166 w 166"/>
                  <a:gd name="T73" fmla="*/ 37 h 165"/>
                  <a:gd name="T74" fmla="*/ 163 w 166"/>
                  <a:gd name="T75" fmla="*/ 3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6" h="165">
                    <a:moveTo>
                      <a:pt x="163" y="30"/>
                    </a:moveTo>
                    <a:cubicBezTo>
                      <a:pt x="134" y="1"/>
                      <a:pt x="134" y="1"/>
                      <a:pt x="134" y="1"/>
                    </a:cubicBezTo>
                    <a:cubicBezTo>
                      <a:pt x="133" y="0"/>
                      <a:pt x="130" y="0"/>
                      <a:pt x="127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7" y="0"/>
                      <a:pt x="96" y="0"/>
                      <a:pt x="94" y="2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0" y="96"/>
                      <a:pt x="0" y="101"/>
                      <a:pt x="3" y="105"/>
                    </a:cubicBezTo>
                    <a:cubicBezTo>
                      <a:pt x="5" y="106"/>
                      <a:pt x="7" y="107"/>
                      <a:pt x="9" y="107"/>
                    </a:cubicBezTo>
                    <a:cubicBezTo>
                      <a:pt x="11" y="107"/>
                      <a:pt x="14" y="106"/>
                      <a:pt x="15" y="104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6" y="16"/>
                      <a:pt x="126" y="16"/>
                      <a:pt x="126" y="16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25" y="117"/>
                      <a:pt x="25" y="117"/>
                      <a:pt x="25" y="117"/>
                    </a:cubicBezTo>
                    <a:cubicBezTo>
                      <a:pt x="24" y="118"/>
                      <a:pt x="24" y="121"/>
                      <a:pt x="25" y="123"/>
                    </a:cubicBezTo>
                    <a:cubicBezTo>
                      <a:pt x="26" y="124"/>
                      <a:pt x="27" y="124"/>
                      <a:pt x="29" y="124"/>
                    </a:cubicBezTo>
                    <a:cubicBezTo>
                      <a:pt x="30" y="124"/>
                      <a:pt x="31" y="124"/>
                      <a:pt x="32" y="123"/>
                    </a:cubicBezTo>
                    <a:cubicBezTo>
                      <a:pt x="131" y="23"/>
                      <a:pt x="131" y="23"/>
                      <a:pt x="131" y="23"/>
                    </a:cubicBezTo>
                    <a:cubicBezTo>
                      <a:pt x="131" y="23"/>
                      <a:pt x="131" y="23"/>
                      <a:pt x="132" y="23"/>
                    </a:cubicBezTo>
                    <a:cubicBezTo>
                      <a:pt x="143" y="34"/>
                      <a:pt x="143" y="34"/>
                      <a:pt x="143" y="34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42" y="134"/>
                      <a:pt x="42" y="134"/>
                      <a:pt x="42" y="134"/>
                    </a:cubicBezTo>
                    <a:cubicBezTo>
                      <a:pt x="41" y="135"/>
                      <a:pt x="41" y="138"/>
                      <a:pt x="42" y="140"/>
                    </a:cubicBezTo>
                    <a:cubicBezTo>
                      <a:pt x="43" y="141"/>
                      <a:pt x="44" y="141"/>
                      <a:pt x="45" y="141"/>
                    </a:cubicBezTo>
                    <a:cubicBezTo>
                      <a:pt x="47" y="141"/>
                      <a:pt x="48" y="141"/>
                      <a:pt x="49" y="140"/>
                    </a:cubicBezTo>
                    <a:cubicBezTo>
                      <a:pt x="148" y="40"/>
                      <a:pt x="148" y="40"/>
                      <a:pt x="148" y="40"/>
                    </a:cubicBezTo>
                    <a:cubicBezTo>
                      <a:pt x="148" y="40"/>
                      <a:pt x="149" y="40"/>
                      <a:pt x="149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51" y="61"/>
                      <a:pt x="151" y="61"/>
                      <a:pt x="151" y="61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58" y="153"/>
                      <a:pt x="58" y="159"/>
                      <a:pt x="61" y="162"/>
                    </a:cubicBezTo>
                    <a:cubicBezTo>
                      <a:pt x="63" y="164"/>
                      <a:pt x="65" y="165"/>
                      <a:pt x="67" y="165"/>
                    </a:cubicBezTo>
                    <a:cubicBezTo>
                      <a:pt x="69" y="165"/>
                      <a:pt x="71" y="164"/>
                      <a:pt x="73" y="162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6" y="69"/>
                      <a:pt x="166" y="67"/>
                      <a:pt x="166" y="65"/>
                    </a:cubicBezTo>
                    <a:cubicBezTo>
                      <a:pt x="166" y="37"/>
                      <a:pt x="166" y="37"/>
                      <a:pt x="166" y="37"/>
                    </a:cubicBezTo>
                    <a:cubicBezTo>
                      <a:pt x="166" y="34"/>
                      <a:pt x="165" y="32"/>
                      <a:pt x="16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6"/>
              <p:cNvSpPr/>
              <p:nvPr/>
            </p:nvSpPr>
            <p:spPr bwMode="auto">
              <a:xfrm>
                <a:off x="6350" y="214313"/>
                <a:ext cx="1403350" cy="969962"/>
              </a:xfrm>
              <a:custGeom>
                <a:avLst/>
                <a:gdLst>
                  <a:gd name="T0" fmla="*/ 346 w 371"/>
                  <a:gd name="T1" fmla="*/ 209 h 256"/>
                  <a:gd name="T2" fmla="*/ 346 w 371"/>
                  <a:gd name="T3" fmla="*/ 25 h 256"/>
                  <a:gd name="T4" fmla="*/ 321 w 371"/>
                  <a:gd name="T5" fmla="*/ 0 h 256"/>
                  <a:gd name="T6" fmla="*/ 309 w 371"/>
                  <a:gd name="T7" fmla="*/ 0 h 256"/>
                  <a:gd name="T8" fmla="*/ 309 w 371"/>
                  <a:gd name="T9" fmla="*/ 9 h 256"/>
                  <a:gd name="T10" fmla="*/ 309 w 371"/>
                  <a:gd name="T11" fmla="*/ 12 h 256"/>
                  <a:gd name="T12" fmla="*/ 321 w 371"/>
                  <a:gd name="T13" fmla="*/ 12 h 256"/>
                  <a:gd name="T14" fmla="*/ 334 w 371"/>
                  <a:gd name="T15" fmla="*/ 25 h 256"/>
                  <a:gd name="T16" fmla="*/ 334 w 371"/>
                  <a:gd name="T17" fmla="*/ 209 h 256"/>
                  <a:gd name="T18" fmla="*/ 231 w 371"/>
                  <a:gd name="T19" fmla="*/ 209 h 256"/>
                  <a:gd name="T20" fmla="*/ 231 w 371"/>
                  <a:gd name="T21" fmla="*/ 212 h 256"/>
                  <a:gd name="T22" fmla="*/ 218 w 371"/>
                  <a:gd name="T23" fmla="*/ 225 h 256"/>
                  <a:gd name="T24" fmla="*/ 150 w 371"/>
                  <a:gd name="T25" fmla="*/ 225 h 256"/>
                  <a:gd name="T26" fmla="*/ 137 w 371"/>
                  <a:gd name="T27" fmla="*/ 212 h 256"/>
                  <a:gd name="T28" fmla="*/ 137 w 371"/>
                  <a:gd name="T29" fmla="*/ 209 h 256"/>
                  <a:gd name="T30" fmla="*/ 40 w 371"/>
                  <a:gd name="T31" fmla="*/ 209 h 256"/>
                  <a:gd name="T32" fmla="*/ 40 w 371"/>
                  <a:gd name="T33" fmla="*/ 25 h 256"/>
                  <a:gd name="T34" fmla="*/ 53 w 371"/>
                  <a:gd name="T35" fmla="*/ 12 h 256"/>
                  <a:gd name="T36" fmla="*/ 140 w 371"/>
                  <a:gd name="T37" fmla="*/ 12 h 256"/>
                  <a:gd name="T38" fmla="*/ 152 w 371"/>
                  <a:gd name="T39" fmla="*/ 0 h 256"/>
                  <a:gd name="T40" fmla="*/ 53 w 371"/>
                  <a:gd name="T41" fmla="*/ 0 h 256"/>
                  <a:gd name="T42" fmla="*/ 28 w 371"/>
                  <a:gd name="T43" fmla="*/ 25 h 256"/>
                  <a:gd name="T44" fmla="*/ 28 w 371"/>
                  <a:gd name="T45" fmla="*/ 209 h 256"/>
                  <a:gd name="T46" fmla="*/ 0 w 371"/>
                  <a:gd name="T47" fmla="*/ 209 h 256"/>
                  <a:gd name="T48" fmla="*/ 0 w 371"/>
                  <a:gd name="T49" fmla="*/ 231 h 256"/>
                  <a:gd name="T50" fmla="*/ 25 w 371"/>
                  <a:gd name="T51" fmla="*/ 256 h 256"/>
                  <a:gd name="T52" fmla="*/ 346 w 371"/>
                  <a:gd name="T53" fmla="*/ 256 h 256"/>
                  <a:gd name="T54" fmla="*/ 371 w 371"/>
                  <a:gd name="T55" fmla="*/ 231 h 256"/>
                  <a:gd name="T56" fmla="*/ 371 w 371"/>
                  <a:gd name="T57" fmla="*/ 209 h 256"/>
                  <a:gd name="T58" fmla="*/ 346 w 371"/>
                  <a:gd name="T59" fmla="*/ 209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71" h="256">
                    <a:moveTo>
                      <a:pt x="346" y="209"/>
                    </a:moveTo>
                    <a:cubicBezTo>
                      <a:pt x="346" y="25"/>
                      <a:pt x="346" y="25"/>
                      <a:pt x="346" y="25"/>
                    </a:cubicBezTo>
                    <a:cubicBezTo>
                      <a:pt x="346" y="11"/>
                      <a:pt x="335" y="0"/>
                      <a:pt x="321" y="0"/>
                    </a:cubicBezTo>
                    <a:cubicBezTo>
                      <a:pt x="309" y="0"/>
                      <a:pt x="309" y="0"/>
                      <a:pt x="309" y="0"/>
                    </a:cubicBezTo>
                    <a:cubicBezTo>
                      <a:pt x="309" y="9"/>
                      <a:pt x="309" y="9"/>
                      <a:pt x="309" y="9"/>
                    </a:cubicBezTo>
                    <a:cubicBezTo>
                      <a:pt x="309" y="10"/>
                      <a:pt x="309" y="11"/>
                      <a:pt x="309" y="12"/>
                    </a:cubicBezTo>
                    <a:cubicBezTo>
                      <a:pt x="321" y="12"/>
                      <a:pt x="321" y="12"/>
                      <a:pt x="321" y="12"/>
                    </a:cubicBezTo>
                    <a:cubicBezTo>
                      <a:pt x="328" y="12"/>
                      <a:pt x="334" y="18"/>
                      <a:pt x="334" y="25"/>
                    </a:cubicBezTo>
                    <a:cubicBezTo>
                      <a:pt x="334" y="209"/>
                      <a:pt x="334" y="209"/>
                      <a:pt x="334" y="209"/>
                    </a:cubicBezTo>
                    <a:cubicBezTo>
                      <a:pt x="231" y="209"/>
                      <a:pt x="231" y="209"/>
                      <a:pt x="231" y="209"/>
                    </a:cubicBezTo>
                    <a:cubicBezTo>
                      <a:pt x="231" y="212"/>
                      <a:pt x="231" y="212"/>
                      <a:pt x="231" y="212"/>
                    </a:cubicBezTo>
                    <a:cubicBezTo>
                      <a:pt x="231" y="219"/>
                      <a:pt x="225" y="225"/>
                      <a:pt x="218" y="225"/>
                    </a:cubicBezTo>
                    <a:cubicBezTo>
                      <a:pt x="150" y="225"/>
                      <a:pt x="150" y="225"/>
                      <a:pt x="150" y="225"/>
                    </a:cubicBezTo>
                    <a:cubicBezTo>
                      <a:pt x="143" y="225"/>
                      <a:pt x="137" y="219"/>
                      <a:pt x="137" y="212"/>
                    </a:cubicBezTo>
                    <a:cubicBezTo>
                      <a:pt x="137" y="209"/>
                      <a:pt x="137" y="209"/>
                      <a:pt x="137" y="209"/>
                    </a:cubicBezTo>
                    <a:cubicBezTo>
                      <a:pt x="40" y="209"/>
                      <a:pt x="40" y="209"/>
                      <a:pt x="40" y="209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18"/>
                      <a:pt x="46" y="12"/>
                      <a:pt x="53" y="12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39" y="0"/>
                      <a:pt x="28" y="11"/>
                      <a:pt x="28" y="25"/>
                    </a:cubicBezTo>
                    <a:cubicBezTo>
                      <a:pt x="28" y="209"/>
                      <a:pt x="28" y="209"/>
                      <a:pt x="28" y="209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45"/>
                      <a:pt x="11" y="256"/>
                      <a:pt x="25" y="256"/>
                    </a:cubicBezTo>
                    <a:cubicBezTo>
                      <a:pt x="346" y="256"/>
                      <a:pt x="346" y="256"/>
                      <a:pt x="346" y="256"/>
                    </a:cubicBezTo>
                    <a:cubicBezTo>
                      <a:pt x="360" y="256"/>
                      <a:pt x="371" y="245"/>
                      <a:pt x="371" y="231"/>
                    </a:cubicBezTo>
                    <a:cubicBezTo>
                      <a:pt x="371" y="209"/>
                      <a:pt x="371" y="209"/>
                      <a:pt x="371" y="209"/>
                    </a:cubicBezTo>
                    <a:lnTo>
                      <a:pt x="346" y="2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7"/>
              <p:cNvSpPr/>
              <p:nvPr/>
            </p:nvSpPr>
            <p:spPr bwMode="auto">
              <a:xfrm>
                <a:off x="369888" y="411163"/>
                <a:ext cx="339725" cy="333375"/>
              </a:xfrm>
              <a:custGeom>
                <a:avLst/>
                <a:gdLst>
                  <a:gd name="T0" fmla="*/ 88 w 90"/>
                  <a:gd name="T1" fmla="*/ 59 h 88"/>
                  <a:gd name="T2" fmla="*/ 78 w 90"/>
                  <a:gd name="T3" fmla="*/ 53 h 88"/>
                  <a:gd name="T4" fmla="*/ 40 w 90"/>
                  <a:gd name="T5" fmla="*/ 63 h 88"/>
                  <a:gd name="T6" fmla="*/ 39 w 90"/>
                  <a:gd name="T7" fmla="*/ 61 h 88"/>
                  <a:gd name="T8" fmla="*/ 27 w 90"/>
                  <a:gd name="T9" fmla="*/ 48 h 88"/>
                  <a:gd name="T10" fmla="*/ 37 w 90"/>
                  <a:gd name="T11" fmla="*/ 12 h 88"/>
                  <a:gd name="T12" fmla="*/ 31 w 90"/>
                  <a:gd name="T13" fmla="*/ 2 h 88"/>
                  <a:gd name="T14" fmla="*/ 21 w 90"/>
                  <a:gd name="T15" fmla="*/ 7 h 88"/>
                  <a:gd name="T16" fmla="*/ 0 w 90"/>
                  <a:gd name="T17" fmla="*/ 77 h 88"/>
                  <a:gd name="T18" fmla="*/ 0 w 90"/>
                  <a:gd name="T19" fmla="*/ 78 h 88"/>
                  <a:gd name="T20" fmla="*/ 0 w 90"/>
                  <a:gd name="T21" fmla="*/ 82 h 88"/>
                  <a:gd name="T22" fmla="*/ 9 w 90"/>
                  <a:gd name="T23" fmla="*/ 88 h 88"/>
                  <a:gd name="T24" fmla="*/ 11 w 90"/>
                  <a:gd name="T25" fmla="*/ 88 h 88"/>
                  <a:gd name="T26" fmla="*/ 82 w 90"/>
                  <a:gd name="T27" fmla="*/ 70 h 88"/>
                  <a:gd name="T28" fmla="*/ 88 w 90"/>
                  <a:gd name="T29" fmla="*/ 5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" h="88">
                    <a:moveTo>
                      <a:pt x="88" y="59"/>
                    </a:moveTo>
                    <a:cubicBezTo>
                      <a:pt x="87" y="55"/>
                      <a:pt x="83" y="52"/>
                      <a:pt x="78" y="53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0" y="62"/>
                      <a:pt x="39" y="61"/>
                      <a:pt x="39" y="61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8" y="8"/>
                      <a:pt x="36" y="3"/>
                      <a:pt x="31" y="2"/>
                    </a:cubicBezTo>
                    <a:cubicBezTo>
                      <a:pt x="27" y="0"/>
                      <a:pt x="22" y="3"/>
                      <a:pt x="21" y="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7"/>
                      <a:pt x="0" y="78"/>
                      <a:pt x="0" y="78"/>
                    </a:cubicBezTo>
                    <a:cubicBezTo>
                      <a:pt x="0" y="79"/>
                      <a:pt x="0" y="80"/>
                      <a:pt x="0" y="82"/>
                    </a:cubicBezTo>
                    <a:cubicBezTo>
                      <a:pt x="1" y="85"/>
                      <a:pt x="5" y="88"/>
                      <a:pt x="9" y="88"/>
                    </a:cubicBezTo>
                    <a:cubicBezTo>
                      <a:pt x="9" y="88"/>
                      <a:pt x="10" y="88"/>
                      <a:pt x="11" y="88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7" y="68"/>
                      <a:pt x="90" y="64"/>
                      <a:pt x="8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207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69570" y="-6985"/>
            <a:ext cx="699770" cy="965200"/>
            <a:chOff x="582" y="-11"/>
            <a:chExt cx="1102" cy="1520"/>
          </a:xfrm>
        </p:grpSpPr>
        <p:grpSp>
          <p:nvGrpSpPr>
            <p:cNvPr id="7" name="组合 6"/>
            <p:cNvGrpSpPr/>
            <p:nvPr/>
          </p:nvGrpSpPr>
          <p:grpSpPr>
            <a:xfrm>
              <a:off x="602" y="-11"/>
              <a:ext cx="1082" cy="1520"/>
              <a:chOff x="1586" y="929"/>
              <a:chExt cx="1673" cy="2383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586" y="929"/>
                <a:ext cx="1673" cy="238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1586" y="2381"/>
                <a:ext cx="1671" cy="93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82" y="220"/>
              <a:ext cx="108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79525" y="170180"/>
            <a:ext cx="2846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流程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725394" y="1236858"/>
            <a:ext cx="5582938" cy="3795937"/>
            <a:chOff x="725394" y="1236858"/>
            <a:chExt cx="6202554" cy="3795937"/>
          </a:xfrm>
        </p:grpSpPr>
        <p:sp>
          <p:nvSpPr>
            <p:cNvPr id="34" name="文本框 217"/>
            <p:cNvSpPr txBox="1"/>
            <p:nvPr/>
          </p:nvSpPr>
          <p:spPr>
            <a:xfrm>
              <a:off x="1313496" y="1308699"/>
              <a:ext cx="5614452" cy="372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正常流程</a:t>
              </a:r>
              <a:endPara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endPara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lvl="0"/>
              <a:r>
                <a:rPr lang="en-US" altLang="zh-CN" sz="2000" dirty="0" smtClean="0"/>
                <a:t>1.</a:t>
              </a:r>
              <a:r>
                <a:rPr lang="zh-CN" altLang="zh-TW" sz="2000" dirty="0" smtClean="0"/>
                <a:t>登</a:t>
              </a:r>
              <a:r>
                <a:rPr lang="zh-CN" altLang="zh-TW" sz="2000" dirty="0"/>
                <a:t>录</a:t>
              </a:r>
              <a:r>
                <a:rPr lang="en-US" altLang="zh-TW" sz="2000" dirty="0"/>
                <a:t>-&gt;</a:t>
              </a:r>
              <a:r>
                <a:rPr lang="zh-CN" altLang="zh-TW" sz="2000" dirty="0"/>
                <a:t>获取</a:t>
              </a:r>
              <a:r>
                <a:rPr lang="en-US" altLang="zh-TW" sz="2000" dirty="0"/>
                <a:t>token</a:t>
              </a:r>
              <a:r>
                <a:rPr lang="zh-CN" altLang="zh-TW" sz="2000" dirty="0"/>
                <a:t>，将</a:t>
              </a:r>
              <a:r>
                <a:rPr lang="en-US" altLang="zh-TW" sz="2000" dirty="0"/>
                <a:t>token</a:t>
              </a:r>
              <a:r>
                <a:rPr lang="zh-CN" altLang="zh-TW" sz="2000" dirty="0"/>
                <a:t>存储于</a:t>
              </a:r>
              <a:r>
                <a:rPr lang="en-US" altLang="zh-TW" sz="2000" dirty="0"/>
                <a:t>Cookie</a:t>
              </a:r>
              <a:r>
                <a:rPr lang="zh-CN" altLang="zh-TW" sz="2000" dirty="0" smtClean="0"/>
                <a:t>中</a:t>
              </a:r>
              <a:endParaRPr lang="en-US" altLang="zh-CN" sz="2000" dirty="0"/>
            </a:p>
            <a:p>
              <a:pPr lvl="0"/>
              <a:endParaRPr lang="zh-TW" altLang="zh-TW" sz="2000" dirty="0"/>
            </a:p>
            <a:p>
              <a:pPr lvl="0"/>
              <a:endParaRPr lang="en-US" altLang="zh-CN" sz="2000" dirty="0" smtClean="0"/>
            </a:p>
            <a:p>
              <a:pPr lvl="0"/>
              <a:r>
                <a:rPr lang="en-US" altLang="zh-CN" sz="2000" dirty="0" smtClean="0"/>
                <a:t>2.</a:t>
              </a:r>
              <a:r>
                <a:rPr lang="zh-CN" altLang="zh-TW" sz="2000" dirty="0" smtClean="0"/>
                <a:t>选</a:t>
              </a:r>
              <a:r>
                <a:rPr lang="zh-CN" altLang="zh-TW" sz="2000" dirty="0"/>
                <a:t>择项目</a:t>
              </a:r>
              <a:r>
                <a:rPr lang="en-US" altLang="zh-TW" sz="2000" dirty="0"/>
                <a:t>-&gt;</a:t>
              </a:r>
              <a:r>
                <a:rPr lang="zh-CN" altLang="zh-TW" sz="2000" dirty="0"/>
                <a:t>将项目信息存储于</a:t>
              </a:r>
              <a:r>
                <a:rPr lang="en-US" altLang="zh-TW" sz="2000" dirty="0" err="1"/>
                <a:t>url</a:t>
              </a:r>
              <a:r>
                <a:rPr lang="zh-CN" altLang="zh-TW" sz="2000" dirty="0"/>
                <a:t>和</a:t>
              </a:r>
              <a:r>
                <a:rPr lang="en-US" altLang="zh-TW" sz="2000" dirty="0" err="1"/>
                <a:t>vuex</a:t>
              </a:r>
              <a:r>
                <a:rPr lang="zh-CN" altLang="zh-TW" sz="2000" dirty="0"/>
                <a:t>中</a:t>
              </a:r>
              <a:endParaRPr lang="zh-TW" altLang="zh-TW" sz="2000" dirty="0"/>
            </a:p>
            <a:p>
              <a:pPr lvl="0"/>
              <a:endParaRPr lang="en-US" altLang="zh-CN" sz="2000" dirty="0" smtClean="0"/>
            </a:p>
            <a:p>
              <a:pPr lvl="0"/>
              <a:endParaRPr lang="en-US" altLang="zh-CN" sz="2000" dirty="0" smtClean="0"/>
            </a:p>
            <a:p>
              <a:pPr lvl="0"/>
              <a:r>
                <a:rPr lang="en-US" altLang="zh-CN" sz="2000" dirty="0" smtClean="0"/>
                <a:t>3.</a:t>
              </a:r>
              <a:r>
                <a:rPr lang="zh-CN" altLang="zh-TW" sz="2000" dirty="0" smtClean="0"/>
                <a:t>进</a:t>
              </a:r>
              <a:r>
                <a:rPr lang="zh-CN" altLang="zh-TW" sz="2000" dirty="0"/>
                <a:t>行页面跳转前通过全局路由守卫，使用</a:t>
              </a:r>
              <a:r>
                <a:rPr lang="en-US" altLang="zh-TW" sz="2000" dirty="0"/>
                <a:t>token</a:t>
              </a:r>
              <a:r>
                <a:rPr lang="zh-CN" altLang="zh-TW" sz="2000" dirty="0"/>
                <a:t>和</a:t>
              </a:r>
              <a:r>
                <a:rPr lang="en-US" altLang="zh-TW" sz="2000" dirty="0" err="1"/>
                <a:t>url</a:t>
              </a:r>
              <a:r>
                <a:rPr lang="zh-CN" altLang="zh-TW" sz="2000" dirty="0"/>
                <a:t>中的项目信息访问后端，获取完整的可访问路由列表，进行权限控制</a:t>
              </a:r>
              <a:r>
                <a:rPr lang="zh-CN" altLang="zh-TW" sz="2000" dirty="0" smtClean="0"/>
                <a:t>。</a:t>
              </a:r>
              <a:endPara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grpSp>
          <p:nvGrpSpPr>
            <p:cNvPr id="47" name="组合 24"/>
            <p:cNvGrpSpPr/>
            <p:nvPr/>
          </p:nvGrpSpPr>
          <p:grpSpPr>
            <a:xfrm flipH="1">
              <a:off x="725394" y="1236858"/>
              <a:ext cx="474345" cy="399415"/>
              <a:chOff x="6350" y="1588"/>
              <a:chExt cx="1403350" cy="1182687"/>
            </a:xfrm>
            <a:solidFill>
              <a:schemeClr val="accent6"/>
            </a:solidFill>
          </p:grpSpPr>
          <p:sp>
            <p:nvSpPr>
              <p:cNvPr id="48" name="Freeform 5"/>
              <p:cNvSpPr/>
              <p:nvPr/>
            </p:nvSpPr>
            <p:spPr bwMode="auto">
              <a:xfrm>
                <a:off x="498475" y="1588"/>
                <a:ext cx="627063" cy="625475"/>
              </a:xfrm>
              <a:custGeom>
                <a:avLst/>
                <a:gdLst>
                  <a:gd name="T0" fmla="*/ 163 w 166"/>
                  <a:gd name="T1" fmla="*/ 30 h 165"/>
                  <a:gd name="T2" fmla="*/ 134 w 166"/>
                  <a:gd name="T3" fmla="*/ 1 h 165"/>
                  <a:gd name="T4" fmla="*/ 127 w 166"/>
                  <a:gd name="T5" fmla="*/ 0 h 165"/>
                  <a:gd name="T6" fmla="*/ 99 w 166"/>
                  <a:gd name="T7" fmla="*/ 0 h 165"/>
                  <a:gd name="T8" fmla="*/ 94 w 166"/>
                  <a:gd name="T9" fmla="*/ 2 h 165"/>
                  <a:gd name="T10" fmla="*/ 3 w 166"/>
                  <a:gd name="T11" fmla="*/ 93 h 165"/>
                  <a:gd name="T12" fmla="*/ 3 w 166"/>
                  <a:gd name="T13" fmla="*/ 105 h 165"/>
                  <a:gd name="T14" fmla="*/ 9 w 166"/>
                  <a:gd name="T15" fmla="*/ 107 h 165"/>
                  <a:gd name="T16" fmla="*/ 15 w 166"/>
                  <a:gd name="T17" fmla="*/ 104 h 165"/>
                  <a:gd name="T18" fmla="*/ 104 w 166"/>
                  <a:gd name="T19" fmla="*/ 15 h 165"/>
                  <a:gd name="T20" fmla="*/ 125 w 166"/>
                  <a:gd name="T21" fmla="*/ 15 h 165"/>
                  <a:gd name="T22" fmla="*/ 126 w 166"/>
                  <a:gd name="T23" fmla="*/ 16 h 165"/>
                  <a:gd name="T24" fmla="*/ 125 w 166"/>
                  <a:gd name="T25" fmla="*/ 17 h 165"/>
                  <a:gd name="T26" fmla="*/ 25 w 166"/>
                  <a:gd name="T27" fmla="*/ 117 h 165"/>
                  <a:gd name="T28" fmla="*/ 25 w 166"/>
                  <a:gd name="T29" fmla="*/ 123 h 165"/>
                  <a:gd name="T30" fmla="*/ 29 w 166"/>
                  <a:gd name="T31" fmla="*/ 124 h 165"/>
                  <a:gd name="T32" fmla="*/ 32 w 166"/>
                  <a:gd name="T33" fmla="*/ 123 h 165"/>
                  <a:gd name="T34" fmla="*/ 131 w 166"/>
                  <a:gd name="T35" fmla="*/ 23 h 165"/>
                  <a:gd name="T36" fmla="*/ 132 w 166"/>
                  <a:gd name="T37" fmla="*/ 23 h 165"/>
                  <a:gd name="T38" fmla="*/ 143 w 166"/>
                  <a:gd name="T39" fmla="*/ 34 h 165"/>
                  <a:gd name="T40" fmla="*/ 142 w 166"/>
                  <a:gd name="T41" fmla="*/ 34 h 165"/>
                  <a:gd name="T42" fmla="*/ 42 w 166"/>
                  <a:gd name="T43" fmla="*/ 134 h 165"/>
                  <a:gd name="T44" fmla="*/ 42 w 166"/>
                  <a:gd name="T45" fmla="*/ 140 h 165"/>
                  <a:gd name="T46" fmla="*/ 45 w 166"/>
                  <a:gd name="T47" fmla="*/ 141 h 165"/>
                  <a:gd name="T48" fmla="*/ 49 w 166"/>
                  <a:gd name="T49" fmla="*/ 140 h 165"/>
                  <a:gd name="T50" fmla="*/ 148 w 166"/>
                  <a:gd name="T51" fmla="*/ 40 h 165"/>
                  <a:gd name="T52" fmla="*/ 149 w 166"/>
                  <a:gd name="T53" fmla="*/ 40 h 165"/>
                  <a:gd name="T54" fmla="*/ 151 w 166"/>
                  <a:gd name="T55" fmla="*/ 41 h 165"/>
                  <a:gd name="T56" fmla="*/ 151 w 166"/>
                  <a:gd name="T57" fmla="*/ 61 h 165"/>
                  <a:gd name="T58" fmla="*/ 61 w 166"/>
                  <a:gd name="T59" fmla="*/ 150 h 165"/>
                  <a:gd name="T60" fmla="*/ 61 w 166"/>
                  <a:gd name="T61" fmla="*/ 162 h 165"/>
                  <a:gd name="T62" fmla="*/ 67 w 166"/>
                  <a:gd name="T63" fmla="*/ 165 h 165"/>
                  <a:gd name="T64" fmla="*/ 73 w 166"/>
                  <a:gd name="T65" fmla="*/ 162 h 165"/>
                  <a:gd name="T66" fmla="*/ 164 w 166"/>
                  <a:gd name="T67" fmla="*/ 71 h 165"/>
                  <a:gd name="T68" fmla="*/ 164 w 166"/>
                  <a:gd name="T69" fmla="*/ 71 h 165"/>
                  <a:gd name="T70" fmla="*/ 166 w 166"/>
                  <a:gd name="T71" fmla="*/ 65 h 165"/>
                  <a:gd name="T72" fmla="*/ 166 w 166"/>
                  <a:gd name="T73" fmla="*/ 37 h 165"/>
                  <a:gd name="T74" fmla="*/ 163 w 166"/>
                  <a:gd name="T75" fmla="*/ 3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6" h="165">
                    <a:moveTo>
                      <a:pt x="163" y="30"/>
                    </a:moveTo>
                    <a:cubicBezTo>
                      <a:pt x="134" y="1"/>
                      <a:pt x="134" y="1"/>
                      <a:pt x="134" y="1"/>
                    </a:cubicBezTo>
                    <a:cubicBezTo>
                      <a:pt x="133" y="0"/>
                      <a:pt x="130" y="0"/>
                      <a:pt x="127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7" y="0"/>
                      <a:pt x="96" y="0"/>
                      <a:pt x="94" y="2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0" y="96"/>
                      <a:pt x="0" y="101"/>
                      <a:pt x="3" y="105"/>
                    </a:cubicBezTo>
                    <a:cubicBezTo>
                      <a:pt x="5" y="106"/>
                      <a:pt x="7" y="107"/>
                      <a:pt x="9" y="107"/>
                    </a:cubicBezTo>
                    <a:cubicBezTo>
                      <a:pt x="11" y="107"/>
                      <a:pt x="14" y="106"/>
                      <a:pt x="15" y="104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6" y="16"/>
                      <a:pt x="126" y="16"/>
                      <a:pt x="126" y="16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25" y="117"/>
                      <a:pt x="25" y="117"/>
                      <a:pt x="25" y="117"/>
                    </a:cubicBezTo>
                    <a:cubicBezTo>
                      <a:pt x="24" y="118"/>
                      <a:pt x="24" y="121"/>
                      <a:pt x="25" y="123"/>
                    </a:cubicBezTo>
                    <a:cubicBezTo>
                      <a:pt x="26" y="124"/>
                      <a:pt x="27" y="124"/>
                      <a:pt x="29" y="124"/>
                    </a:cubicBezTo>
                    <a:cubicBezTo>
                      <a:pt x="30" y="124"/>
                      <a:pt x="31" y="124"/>
                      <a:pt x="32" y="123"/>
                    </a:cubicBezTo>
                    <a:cubicBezTo>
                      <a:pt x="131" y="23"/>
                      <a:pt x="131" y="23"/>
                      <a:pt x="131" y="23"/>
                    </a:cubicBezTo>
                    <a:cubicBezTo>
                      <a:pt x="131" y="23"/>
                      <a:pt x="131" y="23"/>
                      <a:pt x="132" y="23"/>
                    </a:cubicBezTo>
                    <a:cubicBezTo>
                      <a:pt x="143" y="34"/>
                      <a:pt x="143" y="34"/>
                      <a:pt x="143" y="34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42" y="134"/>
                      <a:pt x="42" y="134"/>
                      <a:pt x="42" y="134"/>
                    </a:cubicBezTo>
                    <a:cubicBezTo>
                      <a:pt x="41" y="135"/>
                      <a:pt x="41" y="138"/>
                      <a:pt x="42" y="140"/>
                    </a:cubicBezTo>
                    <a:cubicBezTo>
                      <a:pt x="43" y="141"/>
                      <a:pt x="44" y="141"/>
                      <a:pt x="45" y="141"/>
                    </a:cubicBezTo>
                    <a:cubicBezTo>
                      <a:pt x="47" y="141"/>
                      <a:pt x="48" y="141"/>
                      <a:pt x="49" y="140"/>
                    </a:cubicBezTo>
                    <a:cubicBezTo>
                      <a:pt x="148" y="40"/>
                      <a:pt x="148" y="40"/>
                      <a:pt x="148" y="40"/>
                    </a:cubicBezTo>
                    <a:cubicBezTo>
                      <a:pt x="148" y="40"/>
                      <a:pt x="149" y="40"/>
                      <a:pt x="149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51" y="61"/>
                      <a:pt x="151" y="61"/>
                      <a:pt x="151" y="61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58" y="153"/>
                      <a:pt x="58" y="159"/>
                      <a:pt x="61" y="162"/>
                    </a:cubicBezTo>
                    <a:cubicBezTo>
                      <a:pt x="63" y="164"/>
                      <a:pt x="65" y="165"/>
                      <a:pt x="67" y="165"/>
                    </a:cubicBezTo>
                    <a:cubicBezTo>
                      <a:pt x="69" y="165"/>
                      <a:pt x="71" y="164"/>
                      <a:pt x="73" y="162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6" y="69"/>
                      <a:pt x="166" y="67"/>
                      <a:pt x="166" y="65"/>
                    </a:cubicBezTo>
                    <a:cubicBezTo>
                      <a:pt x="166" y="37"/>
                      <a:pt x="166" y="37"/>
                      <a:pt x="166" y="37"/>
                    </a:cubicBezTo>
                    <a:cubicBezTo>
                      <a:pt x="166" y="34"/>
                      <a:pt x="165" y="32"/>
                      <a:pt x="16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6"/>
              <p:cNvSpPr/>
              <p:nvPr/>
            </p:nvSpPr>
            <p:spPr bwMode="auto">
              <a:xfrm>
                <a:off x="6350" y="214313"/>
                <a:ext cx="1403350" cy="969962"/>
              </a:xfrm>
              <a:custGeom>
                <a:avLst/>
                <a:gdLst>
                  <a:gd name="T0" fmla="*/ 346 w 371"/>
                  <a:gd name="T1" fmla="*/ 209 h 256"/>
                  <a:gd name="T2" fmla="*/ 346 w 371"/>
                  <a:gd name="T3" fmla="*/ 25 h 256"/>
                  <a:gd name="T4" fmla="*/ 321 w 371"/>
                  <a:gd name="T5" fmla="*/ 0 h 256"/>
                  <a:gd name="T6" fmla="*/ 309 w 371"/>
                  <a:gd name="T7" fmla="*/ 0 h 256"/>
                  <a:gd name="T8" fmla="*/ 309 w 371"/>
                  <a:gd name="T9" fmla="*/ 9 h 256"/>
                  <a:gd name="T10" fmla="*/ 309 w 371"/>
                  <a:gd name="T11" fmla="*/ 12 h 256"/>
                  <a:gd name="T12" fmla="*/ 321 w 371"/>
                  <a:gd name="T13" fmla="*/ 12 h 256"/>
                  <a:gd name="T14" fmla="*/ 334 w 371"/>
                  <a:gd name="T15" fmla="*/ 25 h 256"/>
                  <a:gd name="T16" fmla="*/ 334 w 371"/>
                  <a:gd name="T17" fmla="*/ 209 h 256"/>
                  <a:gd name="T18" fmla="*/ 231 w 371"/>
                  <a:gd name="T19" fmla="*/ 209 h 256"/>
                  <a:gd name="T20" fmla="*/ 231 w 371"/>
                  <a:gd name="T21" fmla="*/ 212 h 256"/>
                  <a:gd name="T22" fmla="*/ 218 w 371"/>
                  <a:gd name="T23" fmla="*/ 225 h 256"/>
                  <a:gd name="T24" fmla="*/ 150 w 371"/>
                  <a:gd name="T25" fmla="*/ 225 h 256"/>
                  <a:gd name="T26" fmla="*/ 137 w 371"/>
                  <a:gd name="T27" fmla="*/ 212 h 256"/>
                  <a:gd name="T28" fmla="*/ 137 w 371"/>
                  <a:gd name="T29" fmla="*/ 209 h 256"/>
                  <a:gd name="T30" fmla="*/ 40 w 371"/>
                  <a:gd name="T31" fmla="*/ 209 h 256"/>
                  <a:gd name="T32" fmla="*/ 40 w 371"/>
                  <a:gd name="T33" fmla="*/ 25 h 256"/>
                  <a:gd name="T34" fmla="*/ 53 w 371"/>
                  <a:gd name="T35" fmla="*/ 12 h 256"/>
                  <a:gd name="T36" fmla="*/ 140 w 371"/>
                  <a:gd name="T37" fmla="*/ 12 h 256"/>
                  <a:gd name="T38" fmla="*/ 152 w 371"/>
                  <a:gd name="T39" fmla="*/ 0 h 256"/>
                  <a:gd name="T40" fmla="*/ 53 w 371"/>
                  <a:gd name="T41" fmla="*/ 0 h 256"/>
                  <a:gd name="T42" fmla="*/ 28 w 371"/>
                  <a:gd name="T43" fmla="*/ 25 h 256"/>
                  <a:gd name="T44" fmla="*/ 28 w 371"/>
                  <a:gd name="T45" fmla="*/ 209 h 256"/>
                  <a:gd name="T46" fmla="*/ 0 w 371"/>
                  <a:gd name="T47" fmla="*/ 209 h 256"/>
                  <a:gd name="T48" fmla="*/ 0 w 371"/>
                  <a:gd name="T49" fmla="*/ 231 h 256"/>
                  <a:gd name="T50" fmla="*/ 25 w 371"/>
                  <a:gd name="T51" fmla="*/ 256 h 256"/>
                  <a:gd name="T52" fmla="*/ 346 w 371"/>
                  <a:gd name="T53" fmla="*/ 256 h 256"/>
                  <a:gd name="T54" fmla="*/ 371 w 371"/>
                  <a:gd name="T55" fmla="*/ 231 h 256"/>
                  <a:gd name="T56" fmla="*/ 371 w 371"/>
                  <a:gd name="T57" fmla="*/ 209 h 256"/>
                  <a:gd name="T58" fmla="*/ 346 w 371"/>
                  <a:gd name="T59" fmla="*/ 209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71" h="256">
                    <a:moveTo>
                      <a:pt x="346" y="209"/>
                    </a:moveTo>
                    <a:cubicBezTo>
                      <a:pt x="346" y="25"/>
                      <a:pt x="346" y="25"/>
                      <a:pt x="346" y="25"/>
                    </a:cubicBezTo>
                    <a:cubicBezTo>
                      <a:pt x="346" y="11"/>
                      <a:pt x="335" y="0"/>
                      <a:pt x="321" y="0"/>
                    </a:cubicBezTo>
                    <a:cubicBezTo>
                      <a:pt x="309" y="0"/>
                      <a:pt x="309" y="0"/>
                      <a:pt x="309" y="0"/>
                    </a:cubicBezTo>
                    <a:cubicBezTo>
                      <a:pt x="309" y="9"/>
                      <a:pt x="309" y="9"/>
                      <a:pt x="309" y="9"/>
                    </a:cubicBezTo>
                    <a:cubicBezTo>
                      <a:pt x="309" y="10"/>
                      <a:pt x="309" y="11"/>
                      <a:pt x="309" y="12"/>
                    </a:cubicBezTo>
                    <a:cubicBezTo>
                      <a:pt x="321" y="12"/>
                      <a:pt x="321" y="12"/>
                      <a:pt x="321" y="12"/>
                    </a:cubicBezTo>
                    <a:cubicBezTo>
                      <a:pt x="328" y="12"/>
                      <a:pt x="334" y="18"/>
                      <a:pt x="334" y="25"/>
                    </a:cubicBezTo>
                    <a:cubicBezTo>
                      <a:pt x="334" y="209"/>
                      <a:pt x="334" y="209"/>
                      <a:pt x="334" y="209"/>
                    </a:cubicBezTo>
                    <a:cubicBezTo>
                      <a:pt x="231" y="209"/>
                      <a:pt x="231" y="209"/>
                      <a:pt x="231" y="209"/>
                    </a:cubicBezTo>
                    <a:cubicBezTo>
                      <a:pt x="231" y="212"/>
                      <a:pt x="231" y="212"/>
                      <a:pt x="231" y="212"/>
                    </a:cubicBezTo>
                    <a:cubicBezTo>
                      <a:pt x="231" y="219"/>
                      <a:pt x="225" y="225"/>
                      <a:pt x="218" y="225"/>
                    </a:cubicBezTo>
                    <a:cubicBezTo>
                      <a:pt x="150" y="225"/>
                      <a:pt x="150" y="225"/>
                      <a:pt x="150" y="225"/>
                    </a:cubicBezTo>
                    <a:cubicBezTo>
                      <a:pt x="143" y="225"/>
                      <a:pt x="137" y="219"/>
                      <a:pt x="137" y="212"/>
                    </a:cubicBezTo>
                    <a:cubicBezTo>
                      <a:pt x="137" y="209"/>
                      <a:pt x="137" y="209"/>
                      <a:pt x="137" y="209"/>
                    </a:cubicBezTo>
                    <a:cubicBezTo>
                      <a:pt x="40" y="209"/>
                      <a:pt x="40" y="209"/>
                      <a:pt x="40" y="209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18"/>
                      <a:pt x="46" y="12"/>
                      <a:pt x="53" y="12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39" y="0"/>
                      <a:pt x="28" y="11"/>
                      <a:pt x="28" y="25"/>
                    </a:cubicBezTo>
                    <a:cubicBezTo>
                      <a:pt x="28" y="209"/>
                      <a:pt x="28" y="209"/>
                      <a:pt x="28" y="209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45"/>
                      <a:pt x="11" y="256"/>
                      <a:pt x="25" y="256"/>
                    </a:cubicBezTo>
                    <a:cubicBezTo>
                      <a:pt x="346" y="256"/>
                      <a:pt x="346" y="256"/>
                      <a:pt x="346" y="256"/>
                    </a:cubicBezTo>
                    <a:cubicBezTo>
                      <a:pt x="360" y="256"/>
                      <a:pt x="371" y="245"/>
                      <a:pt x="371" y="231"/>
                    </a:cubicBezTo>
                    <a:cubicBezTo>
                      <a:pt x="371" y="209"/>
                      <a:pt x="371" y="209"/>
                      <a:pt x="371" y="209"/>
                    </a:cubicBezTo>
                    <a:lnTo>
                      <a:pt x="346" y="2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7"/>
              <p:cNvSpPr/>
              <p:nvPr/>
            </p:nvSpPr>
            <p:spPr bwMode="auto">
              <a:xfrm>
                <a:off x="369888" y="411163"/>
                <a:ext cx="339725" cy="333376"/>
              </a:xfrm>
              <a:custGeom>
                <a:avLst/>
                <a:gdLst>
                  <a:gd name="T0" fmla="*/ 88 w 90"/>
                  <a:gd name="T1" fmla="*/ 59 h 88"/>
                  <a:gd name="T2" fmla="*/ 78 w 90"/>
                  <a:gd name="T3" fmla="*/ 53 h 88"/>
                  <a:gd name="T4" fmla="*/ 40 w 90"/>
                  <a:gd name="T5" fmla="*/ 63 h 88"/>
                  <a:gd name="T6" fmla="*/ 39 w 90"/>
                  <a:gd name="T7" fmla="*/ 61 h 88"/>
                  <a:gd name="T8" fmla="*/ 27 w 90"/>
                  <a:gd name="T9" fmla="*/ 48 h 88"/>
                  <a:gd name="T10" fmla="*/ 37 w 90"/>
                  <a:gd name="T11" fmla="*/ 12 h 88"/>
                  <a:gd name="T12" fmla="*/ 31 w 90"/>
                  <a:gd name="T13" fmla="*/ 2 h 88"/>
                  <a:gd name="T14" fmla="*/ 21 w 90"/>
                  <a:gd name="T15" fmla="*/ 7 h 88"/>
                  <a:gd name="T16" fmla="*/ 0 w 90"/>
                  <a:gd name="T17" fmla="*/ 77 h 88"/>
                  <a:gd name="T18" fmla="*/ 0 w 90"/>
                  <a:gd name="T19" fmla="*/ 78 h 88"/>
                  <a:gd name="T20" fmla="*/ 0 w 90"/>
                  <a:gd name="T21" fmla="*/ 82 h 88"/>
                  <a:gd name="T22" fmla="*/ 9 w 90"/>
                  <a:gd name="T23" fmla="*/ 88 h 88"/>
                  <a:gd name="T24" fmla="*/ 11 w 90"/>
                  <a:gd name="T25" fmla="*/ 88 h 88"/>
                  <a:gd name="T26" fmla="*/ 82 w 90"/>
                  <a:gd name="T27" fmla="*/ 70 h 88"/>
                  <a:gd name="T28" fmla="*/ 88 w 90"/>
                  <a:gd name="T29" fmla="*/ 5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" h="88">
                    <a:moveTo>
                      <a:pt x="88" y="59"/>
                    </a:moveTo>
                    <a:cubicBezTo>
                      <a:pt x="87" y="55"/>
                      <a:pt x="83" y="52"/>
                      <a:pt x="78" y="53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0" y="62"/>
                      <a:pt x="39" y="61"/>
                      <a:pt x="39" y="61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8" y="8"/>
                      <a:pt x="36" y="3"/>
                      <a:pt x="31" y="2"/>
                    </a:cubicBezTo>
                    <a:cubicBezTo>
                      <a:pt x="27" y="0"/>
                      <a:pt x="22" y="3"/>
                      <a:pt x="21" y="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7"/>
                      <a:pt x="0" y="78"/>
                      <a:pt x="0" y="78"/>
                    </a:cubicBezTo>
                    <a:cubicBezTo>
                      <a:pt x="0" y="79"/>
                      <a:pt x="0" y="80"/>
                      <a:pt x="0" y="82"/>
                    </a:cubicBezTo>
                    <a:cubicBezTo>
                      <a:pt x="1" y="85"/>
                      <a:pt x="5" y="88"/>
                      <a:pt x="9" y="88"/>
                    </a:cubicBezTo>
                    <a:cubicBezTo>
                      <a:pt x="9" y="88"/>
                      <a:pt x="10" y="88"/>
                      <a:pt x="11" y="88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7" y="68"/>
                      <a:pt x="90" y="64"/>
                      <a:pt x="8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3"/>
          <a:srcRect t="1119" r="18152"/>
          <a:stretch/>
        </p:blipFill>
        <p:spPr>
          <a:xfrm>
            <a:off x="7457903" y="0"/>
            <a:ext cx="4480667" cy="686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69570" y="-6985"/>
            <a:ext cx="699770" cy="965200"/>
            <a:chOff x="582" y="-11"/>
            <a:chExt cx="1102" cy="1520"/>
          </a:xfrm>
        </p:grpSpPr>
        <p:grpSp>
          <p:nvGrpSpPr>
            <p:cNvPr id="7" name="组合 6"/>
            <p:cNvGrpSpPr/>
            <p:nvPr/>
          </p:nvGrpSpPr>
          <p:grpSpPr>
            <a:xfrm>
              <a:off x="602" y="-11"/>
              <a:ext cx="1082" cy="1520"/>
              <a:chOff x="1586" y="929"/>
              <a:chExt cx="1673" cy="2383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586" y="929"/>
                <a:ext cx="1673" cy="238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1586" y="2381"/>
                <a:ext cx="1671" cy="93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82" y="220"/>
              <a:ext cx="108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79524" y="170180"/>
            <a:ext cx="5388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使用数理逻辑对多重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if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判断进行优化和检查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725394" y="1236858"/>
            <a:ext cx="9963942" cy="2093208"/>
            <a:chOff x="725394" y="1236858"/>
            <a:chExt cx="9963942" cy="2298664"/>
          </a:xfrm>
        </p:grpSpPr>
        <p:sp>
          <p:nvSpPr>
            <p:cNvPr id="34" name="文本框 217"/>
            <p:cNvSpPr txBox="1"/>
            <p:nvPr/>
          </p:nvSpPr>
          <p:spPr>
            <a:xfrm>
              <a:off x="1388026" y="1304816"/>
              <a:ext cx="9301310" cy="2230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问题描述</a:t>
              </a:r>
              <a:endPara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r>
                <a:rPr lang="en-US" altLang="zh-CN" dirty="0" smtClean="0">
                  <a:sym typeface="+mn-ea"/>
                </a:rPr>
                <a:t>1.</a:t>
              </a:r>
              <a:r>
                <a:rPr lang="zh-CN" altLang="en-US" dirty="0" smtClean="0">
                  <a:sym typeface="+mn-ea"/>
                </a:rPr>
                <a:t>当</a:t>
              </a:r>
              <a:r>
                <a:rPr lang="en-US" altLang="zh-CN" dirty="0" err="1" smtClean="0">
                  <a:sym typeface="+mn-ea"/>
                </a:rPr>
                <a:t>Vuex</a:t>
              </a:r>
              <a:r>
                <a:rPr lang="zh-CN" altLang="en-US" dirty="0" smtClean="0">
                  <a:sym typeface="+mn-ea"/>
                </a:rPr>
                <a:t>中的权限数组为空时需要重新获取权限</a:t>
              </a:r>
              <a:r>
                <a:rPr lang="en-US" altLang="zh-CN" dirty="0" smtClean="0">
                  <a:sym typeface="+mn-ea"/>
                </a:rPr>
                <a:t>(</a:t>
              </a:r>
              <a:r>
                <a:rPr lang="zh-CN" altLang="en-US" dirty="0" smtClean="0">
                  <a:sym typeface="+mn-ea"/>
                </a:rPr>
                <a:t>用户未登录或刷新页面</a:t>
              </a:r>
              <a:r>
                <a:rPr lang="en-US" altLang="zh-CN" dirty="0" smtClean="0">
                  <a:sym typeface="+mn-ea"/>
                </a:rPr>
                <a:t>)</a:t>
              </a:r>
            </a:p>
            <a:p>
              <a:endParaRPr lang="en-US" altLang="zh-CN" dirty="0" smtClean="0">
                <a:sym typeface="+mn-ea"/>
              </a:endParaRPr>
            </a:p>
            <a:p>
              <a:r>
                <a:rPr lang="en-US" altLang="zh-CN" dirty="0" smtClean="0">
                  <a:sym typeface="+mn-ea"/>
                </a:rPr>
                <a:t>2.</a:t>
              </a:r>
              <a:r>
                <a:rPr lang="zh-CN" altLang="en-US" dirty="0">
                  <a:sym typeface="+mn-ea"/>
                </a:rPr>
                <a:t>若路由中的</a:t>
              </a:r>
              <a:r>
                <a:rPr lang="en-US" altLang="zh-CN" dirty="0">
                  <a:sym typeface="+mn-ea"/>
                </a:rPr>
                <a:t>ID</a:t>
              </a:r>
              <a:r>
                <a:rPr lang="zh-CN" altLang="en-US" dirty="0">
                  <a:sym typeface="+mn-ea"/>
                </a:rPr>
                <a:t>为空则请求通用权限（</a:t>
              </a:r>
              <a:r>
                <a:rPr lang="en-US" altLang="zh-TW" dirty="0" err="1"/>
                <a:t>getPermittedRoutes</a:t>
              </a:r>
              <a:r>
                <a:rPr lang="en-US" altLang="zh-TW" dirty="0"/>
                <a:t>()</a:t>
              </a:r>
              <a:r>
                <a:rPr lang="zh-CN" altLang="en-US" dirty="0">
                  <a:sym typeface="+mn-ea"/>
                </a:rPr>
                <a:t>），</a:t>
              </a:r>
              <a:endParaRPr lang="en-US" altLang="zh-CN" dirty="0">
                <a:sym typeface="+mn-ea"/>
              </a:endParaRPr>
            </a:p>
            <a:p>
              <a:r>
                <a:rPr lang="zh-CN" altLang="en-US" dirty="0">
                  <a:sym typeface="+mn-ea"/>
                </a:rPr>
                <a:t>否则申请完整的项目权限</a:t>
              </a:r>
              <a:r>
                <a:rPr lang="en-US" altLang="zh-CN" dirty="0">
                  <a:sym typeface="+mn-ea"/>
                </a:rPr>
                <a:t>(</a:t>
              </a:r>
              <a:r>
                <a:rPr lang="en-US" altLang="zh-TW" dirty="0" err="1"/>
                <a:t>getUrlsByProject</a:t>
              </a:r>
              <a:r>
                <a:rPr lang="en-US" altLang="zh-TW" dirty="0"/>
                <a:t>()</a:t>
              </a:r>
              <a:r>
                <a:rPr lang="en-US" altLang="zh-CN" dirty="0">
                  <a:sym typeface="+mn-ea"/>
                </a:rPr>
                <a:t>)</a:t>
              </a:r>
              <a:r>
                <a:rPr lang="zh-CN" altLang="en-US" dirty="0">
                  <a:sym typeface="+mn-ea"/>
                </a:rPr>
                <a:t>，项目权限中包含了通用权限。</a:t>
              </a:r>
              <a:endParaRPr lang="en-US" altLang="zh-CN" dirty="0">
                <a:sym typeface="+mn-ea"/>
              </a:endParaRPr>
            </a:p>
            <a:p>
              <a:endParaRPr lang="en-US" altLang="zh-CN" dirty="0" smtClean="0">
                <a:sym typeface="+mn-ea"/>
              </a:endParaRPr>
            </a:p>
            <a:p>
              <a:r>
                <a:rPr lang="en-US" altLang="zh-CN" dirty="0">
                  <a:sym typeface="+mn-ea"/>
                </a:rPr>
                <a:t>3</a:t>
              </a:r>
              <a:r>
                <a:rPr lang="en-US" altLang="zh-CN" dirty="0" smtClean="0">
                  <a:sym typeface="+mn-ea"/>
                </a:rPr>
                <a:t>.</a:t>
              </a:r>
              <a:r>
                <a:rPr lang="zh-CN" altLang="en-US" dirty="0" smtClean="0">
                  <a:sym typeface="+mn-ea"/>
                </a:rPr>
                <a:t>当用户选择了新项目时需重新获取新的路由权限</a:t>
              </a:r>
              <a:r>
                <a:rPr lang="en-US" altLang="zh-CN" dirty="0" smtClean="0">
                  <a:sym typeface="+mn-ea"/>
                </a:rPr>
                <a:t>(</a:t>
              </a:r>
              <a:r>
                <a:rPr lang="zh-CN" altLang="en-US" dirty="0" smtClean="0">
                  <a:sym typeface="+mn-ea"/>
                </a:rPr>
                <a:t>包括项目页与非项目页间的跳转</a:t>
              </a:r>
              <a:r>
                <a:rPr lang="en-US" altLang="zh-CN" dirty="0" smtClean="0">
                  <a:sym typeface="+mn-ea"/>
                </a:rPr>
                <a:t>)</a:t>
              </a:r>
            </a:p>
          </p:txBody>
        </p:sp>
        <p:grpSp>
          <p:nvGrpSpPr>
            <p:cNvPr id="47" name="组合 24"/>
            <p:cNvGrpSpPr/>
            <p:nvPr/>
          </p:nvGrpSpPr>
          <p:grpSpPr>
            <a:xfrm flipH="1">
              <a:off x="725394" y="1236858"/>
              <a:ext cx="474345" cy="399415"/>
              <a:chOff x="6350" y="1588"/>
              <a:chExt cx="1403350" cy="1182687"/>
            </a:xfrm>
            <a:solidFill>
              <a:schemeClr val="accent6"/>
            </a:solidFill>
          </p:grpSpPr>
          <p:sp>
            <p:nvSpPr>
              <p:cNvPr id="48" name="Freeform 5"/>
              <p:cNvSpPr/>
              <p:nvPr/>
            </p:nvSpPr>
            <p:spPr bwMode="auto">
              <a:xfrm>
                <a:off x="498475" y="1588"/>
                <a:ext cx="627063" cy="625475"/>
              </a:xfrm>
              <a:custGeom>
                <a:avLst/>
                <a:gdLst>
                  <a:gd name="T0" fmla="*/ 163 w 166"/>
                  <a:gd name="T1" fmla="*/ 30 h 165"/>
                  <a:gd name="T2" fmla="*/ 134 w 166"/>
                  <a:gd name="T3" fmla="*/ 1 h 165"/>
                  <a:gd name="T4" fmla="*/ 127 w 166"/>
                  <a:gd name="T5" fmla="*/ 0 h 165"/>
                  <a:gd name="T6" fmla="*/ 99 w 166"/>
                  <a:gd name="T7" fmla="*/ 0 h 165"/>
                  <a:gd name="T8" fmla="*/ 94 w 166"/>
                  <a:gd name="T9" fmla="*/ 2 h 165"/>
                  <a:gd name="T10" fmla="*/ 3 w 166"/>
                  <a:gd name="T11" fmla="*/ 93 h 165"/>
                  <a:gd name="T12" fmla="*/ 3 w 166"/>
                  <a:gd name="T13" fmla="*/ 105 h 165"/>
                  <a:gd name="T14" fmla="*/ 9 w 166"/>
                  <a:gd name="T15" fmla="*/ 107 h 165"/>
                  <a:gd name="T16" fmla="*/ 15 w 166"/>
                  <a:gd name="T17" fmla="*/ 104 h 165"/>
                  <a:gd name="T18" fmla="*/ 104 w 166"/>
                  <a:gd name="T19" fmla="*/ 15 h 165"/>
                  <a:gd name="T20" fmla="*/ 125 w 166"/>
                  <a:gd name="T21" fmla="*/ 15 h 165"/>
                  <a:gd name="T22" fmla="*/ 126 w 166"/>
                  <a:gd name="T23" fmla="*/ 16 h 165"/>
                  <a:gd name="T24" fmla="*/ 125 w 166"/>
                  <a:gd name="T25" fmla="*/ 17 h 165"/>
                  <a:gd name="T26" fmla="*/ 25 w 166"/>
                  <a:gd name="T27" fmla="*/ 117 h 165"/>
                  <a:gd name="T28" fmla="*/ 25 w 166"/>
                  <a:gd name="T29" fmla="*/ 123 h 165"/>
                  <a:gd name="T30" fmla="*/ 29 w 166"/>
                  <a:gd name="T31" fmla="*/ 124 h 165"/>
                  <a:gd name="T32" fmla="*/ 32 w 166"/>
                  <a:gd name="T33" fmla="*/ 123 h 165"/>
                  <a:gd name="T34" fmla="*/ 131 w 166"/>
                  <a:gd name="T35" fmla="*/ 23 h 165"/>
                  <a:gd name="T36" fmla="*/ 132 w 166"/>
                  <a:gd name="T37" fmla="*/ 23 h 165"/>
                  <a:gd name="T38" fmla="*/ 143 w 166"/>
                  <a:gd name="T39" fmla="*/ 34 h 165"/>
                  <a:gd name="T40" fmla="*/ 142 w 166"/>
                  <a:gd name="T41" fmla="*/ 34 h 165"/>
                  <a:gd name="T42" fmla="*/ 42 w 166"/>
                  <a:gd name="T43" fmla="*/ 134 h 165"/>
                  <a:gd name="T44" fmla="*/ 42 w 166"/>
                  <a:gd name="T45" fmla="*/ 140 h 165"/>
                  <a:gd name="T46" fmla="*/ 45 w 166"/>
                  <a:gd name="T47" fmla="*/ 141 h 165"/>
                  <a:gd name="T48" fmla="*/ 49 w 166"/>
                  <a:gd name="T49" fmla="*/ 140 h 165"/>
                  <a:gd name="T50" fmla="*/ 148 w 166"/>
                  <a:gd name="T51" fmla="*/ 40 h 165"/>
                  <a:gd name="T52" fmla="*/ 149 w 166"/>
                  <a:gd name="T53" fmla="*/ 40 h 165"/>
                  <a:gd name="T54" fmla="*/ 151 w 166"/>
                  <a:gd name="T55" fmla="*/ 41 h 165"/>
                  <a:gd name="T56" fmla="*/ 151 w 166"/>
                  <a:gd name="T57" fmla="*/ 61 h 165"/>
                  <a:gd name="T58" fmla="*/ 61 w 166"/>
                  <a:gd name="T59" fmla="*/ 150 h 165"/>
                  <a:gd name="T60" fmla="*/ 61 w 166"/>
                  <a:gd name="T61" fmla="*/ 162 h 165"/>
                  <a:gd name="T62" fmla="*/ 67 w 166"/>
                  <a:gd name="T63" fmla="*/ 165 h 165"/>
                  <a:gd name="T64" fmla="*/ 73 w 166"/>
                  <a:gd name="T65" fmla="*/ 162 h 165"/>
                  <a:gd name="T66" fmla="*/ 164 w 166"/>
                  <a:gd name="T67" fmla="*/ 71 h 165"/>
                  <a:gd name="T68" fmla="*/ 164 w 166"/>
                  <a:gd name="T69" fmla="*/ 71 h 165"/>
                  <a:gd name="T70" fmla="*/ 166 w 166"/>
                  <a:gd name="T71" fmla="*/ 65 h 165"/>
                  <a:gd name="T72" fmla="*/ 166 w 166"/>
                  <a:gd name="T73" fmla="*/ 37 h 165"/>
                  <a:gd name="T74" fmla="*/ 163 w 166"/>
                  <a:gd name="T75" fmla="*/ 3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6" h="165">
                    <a:moveTo>
                      <a:pt x="163" y="30"/>
                    </a:moveTo>
                    <a:cubicBezTo>
                      <a:pt x="134" y="1"/>
                      <a:pt x="134" y="1"/>
                      <a:pt x="134" y="1"/>
                    </a:cubicBezTo>
                    <a:cubicBezTo>
                      <a:pt x="133" y="0"/>
                      <a:pt x="130" y="0"/>
                      <a:pt x="127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7" y="0"/>
                      <a:pt x="96" y="0"/>
                      <a:pt x="94" y="2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0" y="96"/>
                      <a:pt x="0" y="101"/>
                      <a:pt x="3" y="105"/>
                    </a:cubicBezTo>
                    <a:cubicBezTo>
                      <a:pt x="5" y="106"/>
                      <a:pt x="7" y="107"/>
                      <a:pt x="9" y="107"/>
                    </a:cubicBezTo>
                    <a:cubicBezTo>
                      <a:pt x="11" y="107"/>
                      <a:pt x="14" y="106"/>
                      <a:pt x="15" y="104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6" y="16"/>
                      <a:pt x="126" y="16"/>
                      <a:pt x="126" y="16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25" y="117"/>
                      <a:pt x="25" y="117"/>
                      <a:pt x="25" y="117"/>
                    </a:cubicBezTo>
                    <a:cubicBezTo>
                      <a:pt x="24" y="118"/>
                      <a:pt x="24" y="121"/>
                      <a:pt x="25" y="123"/>
                    </a:cubicBezTo>
                    <a:cubicBezTo>
                      <a:pt x="26" y="124"/>
                      <a:pt x="27" y="124"/>
                      <a:pt x="29" y="124"/>
                    </a:cubicBezTo>
                    <a:cubicBezTo>
                      <a:pt x="30" y="124"/>
                      <a:pt x="31" y="124"/>
                      <a:pt x="32" y="123"/>
                    </a:cubicBezTo>
                    <a:cubicBezTo>
                      <a:pt x="131" y="23"/>
                      <a:pt x="131" y="23"/>
                      <a:pt x="131" y="23"/>
                    </a:cubicBezTo>
                    <a:cubicBezTo>
                      <a:pt x="131" y="23"/>
                      <a:pt x="131" y="23"/>
                      <a:pt x="132" y="23"/>
                    </a:cubicBezTo>
                    <a:cubicBezTo>
                      <a:pt x="143" y="34"/>
                      <a:pt x="143" y="34"/>
                      <a:pt x="143" y="34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42" y="134"/>
                      <a:pt x="42" y="134"/>
                      <a:pt x="42" y="134"/>
                    </a:cubicBezTo>
                    <a:cubicBezTo>
                      <a:pt x="41" y="135"/>
                      <a:pt x="41" y="138"/>
                      <a:pt x="42" y="140"/>
                    </a:cubicBezTo>
                    <a:cubicBezTo>
                      <a:pt x="43" y="141"/>
                      <a:pt x="44" y="141"/>
                      <a:pt x="45" y="141"/>
                    </a:cubicBezTo>
                    <a:cubicBezTo>
                      <a:pt x="47" y="141"/>
                      <a:pt x="48" y="141"/>
                      <a:pt x="49" y="140"/>
                    </a:cubicBezTo>
                    <a:cubicBezTo>
                      <a:pt x="148" y="40"/>
                      <a:pt x="148" y="40"/>
                      <a:pt x="148" y="40"/>
                    </a:cubicBezTo>
                    <a:cubicBezTo>
                      <a:pt x="148" y="40"/>
                      <a:pt x="149" y="40"/>
                      <a:pt x="149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51" y="61"/>
                      <a:pt x="151" y="61"/>
                      <a:pt x="151" y="61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58" y="153"/>
                      <a:pt x="58" y="159"/>
                      <a:pt x="61" y="162"/>
                    </a:cubicBezTo>
                    <a:cubicBezTo>
                      <a:pt x="63" y="164"/>
                      <a:pt x="65" y="165"/>
                      <a:pt x="67" y="165"/>
                    </a:cubicBezTo>
                    <a:cubicBezTo>
                      <a:pt x="69" y="165"/>
                      <a:pt x="71" y="164"/>
                      <a:pt x="73" y="162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6" y="69"/>
                      <a:pt x="166" y="67"/>
                      <a:pt x="166" y="65"/>
                    </a:cubicBezTo>
                    <a:cubicBezTo>
                      <a:pt x="166" y="37"/>
                      <a:pt x="166" y="37"/>
                      <a:pt x="166" y="37"/>
                    </a:cubicBezTo>
                    <a:cubicBezTo>
                      <a:pt x="166" y="34"/>
                      <a:pt x="165" y="32"/>
                      <a:pt x="16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6"/>
              <p:cNvSpPr/>
              <p:nvPr/>
            </p:nvSpPr>
            <p:spPr bwMode="auto">
              <a:xfrm>
                <a:off x="6350" y="214313"/>
                <a:ext cx="1403350" cy="969962"/>
              </a:xfrm>
              <a:custGeom>
                <a:avLst/>
                <a:gdLst>
                  <a:gd name="T0" fmla="*/ 346 w 371"/>
                  <a:gd name="T1" fmla="*/ 209 h 256"/>
                  <a:gd name="T2" fmla="*/ 346 w 371"/>
                  <a:gd name="T3" fmla="*/ 25 h 256"/>
                  <a:gd name="T4" fmla="*/ 321 w 371"/>
                  <a:gd name="T5" fmla="*/ 0 h 256"/>
                  <a:gd name="T6" fmla="*/ 309 w 371"/>
                  <a:gd name="T7" fmla="*/ 0 h 256"/>
                  <a:gd name="T8" fmla="*/ 309 w 371"/>
                  <a:gd name="T9" fmla="*/ 9 h 256"/>
                  <a:gd name="T10" fmla="*/ 309 w 371"/>
                  <a:gd name="T11" fmla="*/ 12 h 256"/>
                  <a:gd name="T12" fmla="*/ 321 w 371"/>
                  <a:gd name="T13" fmla="*/ 12 h 256"/>
                  <a:gd name="T14" fmla="*/ 334 w 371"/>
                  <a:gd name="T15" fmla="*/ 25 h 256"/>
                  <a:gd name="T16" fmla="*/ 334 w 371"/>
                  <a:gd name="T17" fmla="*/ 209 h 256"/>
                  <a:gd name="T18" fmla="*/ 231 w 371"/>
                  <a:gd name="T19" fmla="*/ 209 h 256"/>
                  <a:gd name="T20" fmla="*/ 231 w 371"/>
                  <a:gd name="T21" fmla="*/ 212 h 256"/>
                  <a:gd name="T22" fmla="*/ 218 w 371"/>
                  <a:gd name="T23" fmla="*/ 225 h 256"/>
                  <a:gd name="T24" fmla="*/ 150 w 371"/>
                  <a:gd name="T25" fmla="*/ 225 h 256"/>
                  <a:gd name="T26" fmla="*/ 137 w 371"/>
                  <a:gd name="T27" fmla="*/ 212 h 256"/>
                  <a:gd name="T28" fmla="*/ 137 w 371"/>
                  <a:gd name="T29" fmla="*/ 209 h 256"/>
                  <a:gd name="T30" fmla="*/ 40 w 371"/>
                  <a:gd name="T31" fmla="*/ 209 h 256"/>
                  <a:gd name="T32" fmla="*/ 40 w 371"/>
                  <a:gd name="T33" fmla="*/ 25 h 256"/>
                  <a:gd name="T34" fmla="*/ 53 w 371"/>
                  <a:gd name="T35" fmla="*/ 12 h 256"/>
                  <a:gd name="T36" fmla="*/ 140 w 371"/>
                  <a:gd name="T37" fmla="*/ 12 h 256"/>
                  <a:gd name="T38" fmla="*/ 152 w 371"/>
                  <a:gd name="T39" fmla="*/ 0 h 256"/>
                  <a:gd name="T40" fmla="*/ 53 w 371"/>
                  <a:gd name="T41" fmla="*/ 0 h 256"/>
                  <a:gd name="T42" fmla="*/ 28 w 371"/>
                  <a:gd name="T43" fmla="*/ 25 h 256"/>
                  <a:gd name="T44" fmla="*/ 28 w 371"/>
                  <a:gd name="T45" fmla="*/ 209 h 256"/>
                  <a:gd name="T46" fmla="*/ 0 w 371"/>
                  <a:gd name="T47" fmla="*/ 209 h 256"/>
                  <a:gd name="T48" fmla="*/ 0 w 371"/>
                  <a:gd name="T49" fmla="*/ 231 h 256"/>
                  <a:gd name="T50" fmla="*/ 25 w 371"/>
                  <a:gd name="T51" fmla="*/ 256 h 256"/>
                  <a:gd name="T52" fmla="*/ 346 w 371"/>
                  <a:gd name="T53" fmla="*/ 256 h 256"/>
                  <a:gd name="T54" fmla="*/ 371 w 371"/>
                  <a:gd name="T55" fmla="*/ 231 h 256"/>
                  <a:gd name="T56" fmla="*/ 371 w 371"/>
                  <a:gd name="T57" fmla="*/ 209 h 256"/>
                  <a:gd name="T58" fmla="*/ 346 w 371"/>
                  <a:gd name="T59" fmla="*/ 209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71" h="256">
                    <a:moveTo>
                      <a:pt x="346" y="209"/>
                    </a:moveTo>
                    <a:cubicBezTo>
                      <a:pt x="346" y="25"/>
                      <a:pt x="346" y="25"/>
                      <a:pt x="346" y="25"/>
                    </a:cubicBezTo>
                    <a:cubicBezTo>
                      <a:pt x="346" y="11"/>
                      <a:pt x="335" y="0"/>
                      <a:pt x="321" y="0"/>
                    </a:cubicBezTo>
                    <a:cubicBezTo>
                      <a:pt x="309" y="0"/>
                      <a:pt x="309" y="0"/>
                      <a:pt x="309" y="0"/>
                    </a:cubicBezTo>
                    <a:cubicBezTo>
                      <a:pt x="309" y="9"/>
                      <a:pt x="309" y="9"/>
                      <a:pt x="309" y="9"/>
                    </a:cubicBezTo>
                    <a:cubicBezTo>
                      <a:pt x="309" y="10"/>
                      <a:pt x="309" y="11"/>
                      <a:pt x="309" y="12"/>
                    </a:cubicBezTo>
                    <a:cubicBezTo>
                      <a:pt x="321" y="12"/>
                      <a:pt x="321" y="12"/>
                      <a:pt x="321" y="12"/>
                    </a:cubicBezTo>
                    <a:cubicBezTo>
                      <a:pt x="328" y="12"/>
                      <a:pt x="334" y="18"/>
                      <a:pt x="334" y="25"/>
                    </a:cubicBezTo>
                    <a:cubicBezTo>
                      <a:pt x="334" y="209"/>
                      <a:pt x="334" y="209"/>
                      <a:pt x="334" y="209"/>
                    </a:cubicBezTo>
                    <a:cubicBezTo>
                      <a:pt x="231" y="209"/>
                      <a:pt x="231" y="209"/>
                      <a:pt x="231" y="209"/>
                    </a:cubicBezTo>
                    <a:cubicBezTo>
                      <a:pt x="231" y="212"/>
                      <a:pt x="231" y="212"/>
                      <a:pt x="231" y="212"/>
                    </a:cubicBezTo>
                    <a:cubicBezTo>
                      <a:pt x="231" y="219"/>
                      <a:pt x="225" y="225"/>
                      <a:pt x="218" y="225"/>
                    </a:cubicBezTo>
                    <a:cubicBezTo>
                      <a:pt x="150" y="225"/>
                      <a:pt x="150" y="225"/>
                      <a:pt x="150" y="225"/>
                    </a:cubicBezTo>
                    <a:cubicBezTo>
                      <a:pt x="143" y="225"/>
                      <a:pt x="137" y="219"/>
                      <a:pt x="137" y="212"/>
                    </a:cubicBezTo>
                    <a:cubicBezTo>
                      <a:pt x="137" y="209"/>
                      <a:pt x="137" y="209"/>
                      <a:pt x="137" y="209"/>
                    </a:cubicBezTo>
                    <a:cubicBezTo>
                      <a:pt x="40" y="209"/>
                      <a:pt x="40" y="209"/>
                      <a:pt x="40" y="209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18"/>
                      <a:pt x="46" y="12"/>
                      <a:pt x="53" y="12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39" y="0"/>
                      <a:pt x="28" y="11"/>
                      <a:pt x="28" y="25"/>
                    </a:cubicBezTo>
                    <a:cubicBezTo>
                      <a:pt x="28" y="209"/>
                      <a:pt x="28" y="209"/>
                      <a:pt x="28" y="209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45"/>
                      <a:pt x="11" y="256"/>
                      <a:pt x="25" y="256"/>
                    </a:cubicBezTo>
                    <a:cubicBezTo>
                      <a:pt x="346" y="256"/>
                      <a:pt x="346" y="256"/>
                      <a:pt x="346" y="256"/>
                    </a:cubicBezTo>
                    <a:cubicBezTo>
                      <a:pt x="360" y="256"/>
                      <a:pt x="371" y="245"/>
                      <a:pt x="371" y="231"/>
                    </a:cubicBezTo>
                    <a:cubicBezTo>
                      <a:pt x="371" y="209"/>
                      <a:pt x="371" y="209"/>
                      <a:pt x="371" y="209"/>
                    </a:cubicBezTo>
                    <a:lnTo>
                      <a:pt x="346" y="2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7"/>
              <p:cNvSpPr/>
              <p:nvPr/>
            </p:nvSpPr>
            <p:spPr bwMode="auto">
              <a:xfrm>
                <a:off x="369888" y="411163"/>
                <a:ext cx="339725" cy="333375"/>
              </a:xfrm>
              <a:custGeom>
                <a:avLst/>
                <a:gdLst>
                  <a:gd name="T0" fmla="*/ 88 w 90"/>
                  <a:gd name="T1" fmla="*/ 59 h 88"/>
                  <a:gd name="T2" fmla="*/ 78 w 90"/>
                  <a:gd name="T3" fmla="*/ 53 h 88"/>
                  <a:gd name="T4" fmla="*/ 40 w 90"/>
                  <a:gd name="T5" fmla="*/ 63 h 88"/>
                  <a:gd name="T6" fmla="*/ 39 w 90"/>
                  <a:gd name="T7" fmla="*/ 61 h 88"/>
                  <a:gd name="T8" fmla="*/ 27 w 90"/>
                  <a:gd name="T9" fmla="*/ 48 h 88"/>
                  <a:gd name="T10" fmla="*/ 37 w 90"/>
                  <a:gd name="T11" fmla="*/ 12 h 88"/>
                  <a:gd name="T12" fmla="*/ 31 w 90"/>
                  <a:gd name="T13" fmla="*/ 2 h 88"/>
                  <a:gd name="T14" fmla="*/ 21 w 90"/>
                  <a:gd name="T15" fmla="*/ 7 h 88"/>
                  <a:gd name="T16" fmla="*/ 0 w 90"/>
                  <a:gd name="T17" fmla="*/ 77 h 88"/>
                  <a:gd name="T18" fmla="*/ 0 w 90"/>
                  <a:gd name="T19" fmla="*/ 78 h 88"/>
                  <a:gd name="T20" fmla="*/ 0 w 90"/>
                  <a:gd name="T21" fmla="*/ 82 h 88"/>
                  <a:gd name="T22" fmla="*/ 9 w 90"/>
                  <a:gd name="T23" fmla="*/ 88 h 88"/>
                  <a:gd name="T24" fmla="*/ 11 w 90"/>
                  <a:gd name="T25" fmla="*/ 88 h 88"/>
                  <a:gd name="T26" fmla="*/ 82 w 90"/>
                  <a:gd name="T27" fmla="*/ 70 h 88"/>
                  <a:gd name="T28" fmla="*/ 88 w 90"/>
                  <a:gd name="T29" fmla="*/ 5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" h="88">
                    <a:moveTo>
                      <a:pt x="88" y="59"/>
                    </a:moveTo>
                    <a:cubicBezTo>
                      <a:pt x="87" y="55"/>
                      <a:pt x="83" y="52"/>
                      <a:pt x="78" y="53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0" y="62"/>
                      <a:pt x="39" y="61"/>
                      <a:pt x="39" y="61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8" y="8"/>
                      <a:pt x="36" y="3"/>
                      <a:pt x="31" y="2"/>
                    </a:cubicBezTo>
                    <a:cubicBezTo>
                      <a:pt x="27" y="0"/>
                      <a:pt x="22" y="3"/>
                      <a:pt x="21" y="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7"/>
                      <a:pt x="0" y="78"/>
                      <a:pt x="0" y="78"/>
                    </a:cubicBezTo>
                    <a:cubicBezTo>
                      <a:pt x="0" y="79"/>
                      <a:pt x="0" y="80"/>
                      <a:pt x="0" y="82"/>
                    </a:cubicBezTo>
                    <a:cubicBezTo>
                      <a:pt x="1" y="85"/>
                      <a:pt x="5" y="88"/>
                      <a:pt x="9" y="88"/>
                    </a:cubicBezTo>
                    <a:cubicBezTo>
                      <a:pt x="9" y="88"/>
                      <a:pt x="10" y="88"/>
                      <a:pt x="11" y="88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7" y="68"/>
                      <a:pt x="90" y="64"/>
                      <a:pt x="8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3" name="群組 12"/>
          <p:cNvGrpSpPr/>
          <p:nvPr/>
        </p:nvGrpSpPr>
        <p:grpSpPr>
          <a:xfrm>
            <a:off x="725394" y="3674129"/>
            <a:ext cx="9435169" cy="2123658"/>
            <a:chOff x="756370" y="2914984"/>
            <a:chExt cx="7381833" cy="2123658"/>
          </a:xfrm>
        </p:grpSpPr>
        <p:sp>
          <p:nvSpPr>
            <p:cNvPr id="53" name="文本框 217"/>
            <p:cNvSpPr txBox="1"/>
            <p:nvPr/>
          </p:nvSpPr>
          <p:spPr>
            <a:xfrm>
              <a:off x="1274796" y="2914984"/>
              <a:ext cx="686340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逻辑抽象</a:t>
              </a:r>
              <a:endPara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endPara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命题</a:t>
              </a:r>
              <a:r>
                <a:rPr lang="en-US" altLang="zh-CN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A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：</a:t>
              </a:r>
              <a:r>
                <a:rPr lang="en-US" altLang="zh-CN" sz="16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Vuex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中的权限数组为空</a:t>
              </a:r>
              <a:endPara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endParaRPr>
            </a:p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命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题</a:t>
              </a:r>
              <a:r>
                <a:rPr lang="en-US" altLang="zh-CN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B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：</a:t>
              </a:r>
              <a:r>
                <a:rPr lang="en-US" altLang="zh-CN" sz="16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ProjectID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为空</a:t>
              </a:r>
              <a:endPara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endParaRPr>
            </a:p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命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题</a:t>
              </a:r>
              <a:r>
                <a:rPr lang="en-US" altLang="zh-CN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C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：</a:t>
              </a:r>
              <a:r>
                <a:rPr lang="en-US" altLang="zh-CN" sz="16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ProjectID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发生了改变</a:t>
              </a:r>
              <a:endPara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endParaRPr>
            </a:p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命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题</a:t>
              </a:r>
              <a:r>
                <a:rPr lang="en-US" altLang="zh-CN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D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：调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用</a:t>
              </a:r>
              <a:r>
                <a:rPr lang="en-US" altLang="zh-TW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getPermittedRoutes</a:t>
              </a:r>
              <a:r>
                <a:rPr lang="en-US" altLang="zh-TW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()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函数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命题</a:t>
              </a: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E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：调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用</a:t>
              </a:r>
              <a:r>
                <a:rPr lang="en-US" altLang="zh-TW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getPermittedRoutes</a:t>
              </a:r>
              <a:r>
                <a:rPr lang="en-US" altLang="zh-TW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()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函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数</a:t>
              </a:r>
            </a:p>
            <a:p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命题</a:t>
              </a:r>
              <a:r>
                <a:rPr lang="en-US" altLang="zh-CN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F: 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不进行任何操作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Freeform 54"/>
            <p:cNvSpPr>
              <a:spLocks noEditPoints="1"/>
            </p:cNvSpPr>
            <p:nvPr/>
          </p:nvSpPr>
          <p:spPr bwMode="auto">
            <a:xfrm>
              <a:off x="756370" y="2914984"/>
              <a:ext cx="436245" cy="445770"/>
            </a:xfrm>
            <a:custGeom>
              <a:avLst/>
              <a:gdLst>
                <a:gd name="T0" fmla="*/ 126 w 175"/>
                <a:gd name="T1" fmla="*/ 34 h 178"/>
                <a:gd name="T2" fmla="*/ 53 w 175"/>
                <a:gd name="T3" fmla="*/ 28 h 178"/>
                <a:gd name="T4" fmla="*/ 11 w 175"/>
                <a:gd name="T5" fmla="*/ 44 h 178"/>
                <a:gd name="T6" fmla="*/ 0 w 175"/>
                <a:gd name="T7" fmla="*/ 57 h 178"/>
                <a:gd name="T8" fmla="*/ 14 w 175"/>
                <a:gd name="T9" fmla="*/ 83 h 178"/>
                <a:gd name="T10" fmla="*/ 50 w 175"/>
                <a:gd name="T11" fmla="*/ 145 h 178"/>
                <a:gd name="T12" fmla="*/ 62 w 175"/>
                <a:gd name="T13" fmla="*/ 167 h 178"/>
                <a:gd name="T14" fmla="*/ 79 w 175"/>
                <a:gd name="T15" fmla="*/ 176 h 178"/>
                <a:gd name="T16" fmla="*/ 123 w 175"/>
                <a:gd name="T17" fmla="*/ 151 h 178"/>
                <a:gd name="T18" fmla="*/ 164 w 175"/>
                <a:gd name="T19" fmla="*/ 134 h 178"/>
                <a:gd name="T20" fmla="*/ 171 w 175"/>
                <a:gd name="T21" fmla="*/ 57 h 178"/>
                <a:gd name="T22" fmla="*/ 158 w 175"/>
                <a:gd name="T23" fmla="*/ 89 h 178"/>
                <a:gd name="T24" fmla="*/ 159 w 175"/>
                <a:gd name="T25" fmla="*/ 79 h 178"/>
                <a:gd name="T26" fmla="*/ 142 w 175"/>
                <a:gd name="T27" fmla="*/ 70 h 178"/>
                <a:gd name="T28" fmla="*/ 129 w 175"/>
                <a:gd name="T29" fmla="*/ 40 h 178"/>
                <a:gd name="T30" fmla="*/ 154 w 175"/>
                <a:gd name="T31" fmla="*/ 94 h 178"/>
                <a:gd name="T32" fmla="*/ 154 w 175"/>
                <a:gd name="T33" fmla="*/ 95 h 178"/>
                <a:gd name="T34" fmla="*/ 136 w 175"/>
                <a:gd name="T35" fmla="*/ 89 h 178"/>
                <a:gd name="T36" fmla="*/ 138 w 175"/>
                <a:gd name="T37" fmla="*/ 75 h 178"/>
                <a:gd name="T38" fmla="*/ 148 w 175"/>
                <a:gd name="T39" fmla="*/ 90 h 178"/>
                <a:gd name="T40" fmla="*/ 154 w 175"/>
                <a:gd name="T41" fmla="*/ 94 h 178"/>
                <a:gd name="T42" fmla="*/ 113 w 175"/>
                <a:gd name="T43" fmla="*/ 47 h 178"/>
                <a:gd name="T44" fmla="*/ 122 w 175"/>
                <a:gd name="T45" fmla="*/ 40 h 178"/>
                <a:gd name="T46" fmla="*/ 88 w 175"/>
                <a:gd name="T47" fmla="*/ 7 h 178"/>
                <a:gd name="T48" fmla="*/ 92 w 175"/>
                <a:gd name="T49" fmla="*/ 37 h 178"/>
                <a:gd name="T50" fmla="*/ 88 w 175"/>
                <a:gd name="T51" fmla="*/ 7 h 178"/>
                <a:gd name="T52" fmla="*/ 82 w 175"/>
                <a:gd name="T53" fmla="*/ 40 h 178"/>
                <a:gd name="T54" fmla="*/ 50 w 175"/>
                <a:gd name="T55" fmla="*/ 54 h 178"/>
                <a:gd name="T56" fmla="*/ 48 w 175"/>
                <a:gd name="T57" fmla="*/ 34 h 178"/>
                <a:gd name="T58" fmla="*/ 42 w 175"/>
                <a:gd name="T59" fmla="*/ 58 h 178"/>
                <a:gd name="T60" fmla="*/ 15 w 175"/>
                <a:gd name="T61" fmla="*/ 67 h 178"/>
                <a:gd name="T62" fmla="*/ 17 w 175"/>
                <a:gd name="T63" fmla="*/ 48 h 178"/>
                <a:gd name="T64" fmla="*/ 48 w 175"/>
                <a:gd name="T65" fmla="*/ 34 h 178"/>
                <a:gd name="T66" fmla="*/ 22 w 175"/>
                <a:gd name="T67" fmla="*/ 84 h 178"/>
                <a:gd name="T68" fmla="*/ 22 w 175"/>
                <a:gd name="T69" fmla="*/ 83 h 178"/>
                <a:gd name="T70" fmla="*/ 39 w 175"/>
                <a:gd name="T71" fmla="*/ 89 h 178"/>
                <a:gd name="T72" fmla="*/ 11 w 175"/>
                <a:gd name="T73" fmla="*/ 119 h 178"/>
                <a:gd name="T74" fmla="*/ 42 w 175"/>
                <a:gd name="T75" fmla="*/ 116 h 178"/>
                <a:gd name="T76" fmla="*/ 11 w 175"/>
                <a:gd name="T77" fmla="*/ 119 h 178"/>
                <a:gd name="T78" fmla="*/ 48 w 175"/>
                <a:gd name="T79" fmla="*/ 62 h 178"/>
                <a:gd name="T80" fmla="*/ 92 w 175"/>
                <a:gd name="T81" fmla="*/ 44 h 178"/>
                <a:gd name="T82" fmla="*/ 128 w 175"/>
                <a:gd name="T83" fmla="*/ 66 h 178"/>
                <a:gd name="T84" fmla="*/ 128 w 175"/>
                <a:gd name="T85" fmla="*/ 116 h 178"/>
                <a:gd name="T86" fmla="*/ 84 w 175"/>
                <a:gd name="T87" fmla="*/ 134 h 178"/>
                <a:gd name="T88" fmla="*/ 48 w 175"/>
                <a:gd name="T89" fmla="*/ 112 h 178"/>
                <a:gd name="T90" fmla="*/ 49 w 175"/>
                <a:gd name="T91" fmla="*/ 122 h 178"/>
                <a:gd name="T92" fmla="*/ 74 w 175"/>
                <a:gd name="T93" fmla="*/ 137 h 178"/>
                <a:gd name="T94" fmla="*/ 49 w 175"/>
                <a:gd name="T95" fmla="*/ 122 h 178"/>
                <a:gd name="T96" fmla="*/ 83 w 175"/>
                <a:gd name="T97" fmla="*/ 171 h 178"/>
                <a:gd name="T98" fmla="*/ 73 w 175"/>
                <a:gd name="T99" fmla="*/ 156 h 178"/>
                <a:gd name="T100" fmla="*/ 57 w 175"/>
                <a:gd name="T101" fmla="*/ 145 h 178"/>
                <a:gd name="T102" fmla="*/ 116 w 175"/>
                <a:gd name="T103" fmla="*/ 150 h 178"/>
                <a:gd name="T104" fmla="*/ 119 w 175"/>
                <a:gd name="T105" fmla="*/ 144 h 178"/>
                <a:gd name="T106" fmla="*/ 105 w 175"/>
                <a:gd name="T107" fmla="*/ 134 h 178"/>
                <a:gd name="T108" fmla="*/ 119 w 175"/>
                <a:gd name="T109" fmla="*/ 144 h 178"/>
                <a:gd name="T110" fmla="*/ 128 w 175"/>
                <a:gd name="T111" fmla="*/ 144 h 178"/>
                <a:gd name="T112" fmla="*/ 133 w 175"/>
                <a:gd name="T113" fmla="*/ 120 h 178"/>
                <a:gd name="T114" fmla="*/ 159 w 175"/>
                <a:gd name="T115" fmla="*/ 1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5" h="178">
                  <a:moveTo>
                    <a:pt x="171" y="57"/>
                  </a:moveTo>
                  <a:cubicBezTo>
                    <a:pt x="165" y="43"/>
                    <a:pt x="149" y="35"/>
                    <a:pt x="126" y="34"/>
                  </a:cubicBezTo>
                  <a:cubicBezTo>
                    <a:pt x="117" y="13"/>
                    <a:pt x="104" y="0"/>
                    <a:pt x="88" y="0"/>
                  </a:cubicBezTo>
                  <a:cubicBezTo>
                    <a:pt x="74" y="0"/>
                    <a:pt x="61" y="11"/>
                    <a:pt x="53" y="28"/>
                  </a:cubicBezTo>
                  <a:cubicBezTo>
                    <a:pt x="51" y="28"/>
                    <a:pt x="50" y="27"/>
                    <a:pt x="48" y="27"/>
                  </a:cubicBezTo>
                  <a:cubicBezTo>
                    <a:pt x="31" y="27"/>
                    <a:pt x="18" y="33"/>
                    <a:pt x="11" y="44"/>
                  </a:cubicBezTo>
                  <a:cubicBezTo>
                    <a:pt x="11" y="45"/>
                    <a:pt x="11" y="45"/>
                    <a:pt x="10" y="46"/>
                  </a:cubicBezTo>
                  <a:cubicBezTo>
                    <a:pt x="5" y="46"/>
                    <a:pt x="0" y="51"/>
                    <a:pt x="0" y="57"/>
                  </a:cubicBezTo>
                  <a:cubicBezTo>
                    <a:pt x="0" y="62"/>
                    <a:pt x="4" y="67"/>
                    <a:pt x="9" y="68"/>
                  </a:cubicBezTo>
                  <a:cubicBezTo>
                    <a:pt x="10" y="73"/>
                    <a:pt x="11" y="78"/>
                    <a:pt x="14" y="83"/>
                  </a:cubicBezTo>
                  <a:cubicBezTo>
                    <a:pt x="4" y="96"/>
                    <a:pt x="1" y="110"/>
                    <a:pt x="5" y="121"/>
                  </a:cubicBezTo>
                  <a:cubicBezTo>
                    <a:pt x="10" y="135"/>
                    <a:pt x="27" y="144"/>
                    <a:pt x="50" y="145"/>
                  </a:cubicBezTo>
                  <a:cubicBezTo>
                    <a:pt x="53" y="153"/>
                    <a:pt x="57" y="159"/>
                    <a:pt x="62" y="165"/>
                  </a:cubicBezTo>
                  <a:cubicBezTo>
                    <a:pt x="62" y="166"/>
                    <a:pt x="62" y="166"/>
                    <a:pt x="62" y="167"/>
                  </a:cubicBezTo>
                  <a:cubicBezTo>
                    <a:pt x="62" y="173"/>
                    <a:pt x="67" y="178"/>
                    <a:pt x="73" y="178"/>
                  </a:cubicBezTo>
                  <a:cubicBezTo>
                    <a:pt x="75" y="178"/>
                    <a:pt x="77" y="177"/>
                    <a:pt x="79" y="176"/>
                  </a:cubicBezTo>
                  <a:cubicBezTo>
                    <a:pt x="82" y="178"/>
                    <a:pt x="85" y="178"/>
                    <a:pt x="88" y="178"/>
                  </a:cubicBezTo>
                  <a:cubicBezTo>
                    <a:pt x="102" y="178"/>
                    <a:pt x="114" y="168"/>
                    <a:pt x="123" y="151"/>
                  </a:cubicBezTo>
                  <a:cubicBezTo>
                    <a:pt x="125" y="151"/>
                    <a:pt x="126" y="151"/>
                    <a:pt x="128" y="151"/>
                  </a:cubicBezTo>
                  <a:cubicBezTo>
                    <a:pt x="145" y="151"/>
                    <a:pt x="158" y="145"/>
                    <a:pt x="164" y="134"/>
                  </a:cubicBezTo>
                  <a:cubicBezTo>
                    <a:pt x="171" y="124"/>
                    <a:pt x="170" y="110"/>
                    <a:pt x="162" y="95"/>
                  </a:cubicBezTo>
                  <a:cubicBezTo>
                    <a:pt x="172" y="82"/>
                    <a:pt x="175" y="68"/>
                    <a:pt x="171" y="57"/>
                  </a:cubicBezTo>
                  <a:close/>
                  <a:moveTo>
                    <a:pt x="165" y="59"/>
                  </a:moveTo>
                  <a:cubicBezTo>
                    <a:pt x="168" y="68"/>
                    <a:pt x="166" y="79"/>
                    <a:pt x="158" y="89"/>
                  </a:cubicBezTo>
                  <a:cubicBezTo>
                    <a:pt x="158" y="89"/>
                    <a:pt x="157" y="88"/>
                    <a:pt x="156" y="87"/>
                  </a:cubicBezTo>
                  <a:cubicBezTo>
                    <a:pt x="158" y="85"/>
                    <a:pt x="159" y="82"/>
                    <a:pt x="159" y="79"/>
                  </a:cubicBezTo>
                  <a:cubicBezTo>
                    <a:pt x="159" y="73"/>
                    <a:pt x="155" y="68"/>
                    <a:pt x="148" y="68"/>
                  </a:cubicBezTo>
                  <a:cubicBezTo>
                    <a:pt x="146" y="68"/>
                    <a:pt x="144" y="69"/>
                    <a:pt x="142" y="70"/>
                  </a:cubicBezTo>
                  <a:cubicBezTo>
                    <a:pt x="140" y="68"/>
                    <a:pt x="137" y="65"/>
                    <a:pt x="134" y="63"/>
                  </a:cubicBezTo>
                  <a:cubicBezTo>
                    <a:pt x="133" y="55"/>
                    <a:pt x="131" y="47"/>
                    <a:pt x="129" y="40"/>
                  </a:cubicBezTo>
                  <a:cubicBezTo>
                    <a:pt x="147" y="42"/>
                    <a:pt x="161" y="49"/>
                    <a:pt x="165" y="59"/>
                  </a:cubicBezTo>
                  <a:close/>
                  <a:moveTo>
                    <a:pt x="154" y="94"/>
                  </a:moveTo>
                  <a:cubicBezTo>
                    <a:pt x="154" y="94"/>
                    <a:pt x="154" y="94"/>
                    <a:pt x="154" y="95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48" y="101"/>
                    <a:pt x="142" y="107"/>
                    <a:pt x="135" y="112"/>
                  </a:cubicBezTo>
                  <a:cubicBezTo>
                    <a:pt x="136" y="104"/>
                    <a:pt x="136" y="97"/>
                    <a:pt x="136" y="89"/>
                  </a:cubicBezTo>
                  <a:cubicBezTo>
                    <a:pt x="136" y="83"/>
                    <a:pt x="136" y="78"/>
                    <a:pt x="136" y="72"/>
                  </a:cubicBezTo>
                  <a:cubicBezTo>
                    <a:pt x="136" y="73"/>
                    <a:pt x="137" y="74"/>
                    <a:pt x="138" y="75"/>
                  </a:cubicBezTo>
                  <a:cubicBezTo>
                    <a:pt x="138" y="76"/>
                    <a:pt x="137" y="78"/>
                    <a:pt x="137" y="79"/>
                  </a:cubicBezTo>
                  <a:cubicBezTo>
                    <a:pt x="137" y="85"/>
                    <a:pt x="142" y="90"/>
                    <a:pt x="148" y="90"/>
                  </a:cubicBezTo>
                  <a:cubicBezTo>
                    <a:pt x="149" y="90"/>
                    <a:pt x="150" y="90"/>
                    <a:pt x="151" y="90"/>
                  </a:cubicBezTo>
                  <a:cubicBezTo>
                    <a:pt x="152" y="91"/>
                    <a:pt x="153" y="93"/>
                    <a:pt x="154" y="94"/>
                  </a:cubicBezTo>
                  <a:close/>
                  <a:moveTo>
                    <a:pt x="127" y="57"/>
                  </a:moveTo>
                  <a:cubicBezTo>
                    <a:pt x="122" y="54"/>
                    <a:pt x="118" y="50"/>
                    <a:pt x="113" y="47"/>
                  </a:cubicBezTo>
                  <a:cubicBezTo>
                    <a:pt x="109" y="45"/>
                    <a:pt x="106" y="44"/>
                    <a:pt x="102" y="42"/>
                  </a:cubicBezTo>
                  <a:cubicBezTo>
                    <a:pt x="109" y="41"/>
                    <a:pt x="115" y="40"/>
                    <a:pt x="122" y="40"/>
                  </a:cubicBezTo>
                  <a:cubicBezTo>
                    <a:pt x="124" y="45"/>
                    <a:pt x="125" y="51"/>
                    <a:pt x="127" y="57"/>
                  </a:cubicBezTo>
                  <a:close/>
                  <a:moveTo>
                    <a:pt x="88" y="7"/>
                  </a:moveTo>
                  <a:cubicBezTo>
                    <a:pt x="100" y="7"/>
                    <a:pt x="111" y="17"/>
                    <a:pt x="119" y="34"/>
                  </a:cubicBezTo>
                  <a:cubicBezTo>
                    <a:pt x="110" y="34"/>
                    <a:pt x="101" y="35"/>
                    <a:pt x="92" y="37"/>
                  </a:cubicBezTo>
                  <a:cubicBezTo>
                    <a:pt x="81" y="33"/>
                    <a:pt x="70" y="30"/>
                    <a:pt x="60" y="28"/>
                  </a:cubicBezTo>
                  <a:cubicBezTo>
                    <a:pt x="67" y="15"/>
                    <a:pt x="77" y="7"/>
                    <a:pt x="88" y="7"/>
                  </a:cubicBezTo>
                  <a:close/>
                  <a:moveTo>
                    <a:pt x="57" y="34"/>
                  </a:moveTo>
                  <a:cubicBezTo>
                    <a:pt x="65" y="35"/>
                    <a:pt x="73" y="37"/>
                    <a:pt x="82" y="40"/>
                  </a:cubicBezTo>
                  <a:cubicBezTo>
                    <a:pt x="78" y="41"/>
                    <a:pt x="74" y="43"/>
                    <a:pt x="71" y="44"/>
                  </a:cubicBezTo>
                  <a:cubicBezTo>
                    <a:pt x="63" y="47"/>
                    <a:pt x="56" y="50"/>
                    <a:pt x="50" y="54"/>
                  </a:cubicBezTo>
                  <a:cubicBezTo>
                    <a:pt x="52" y="47"/>
                    <a:pt x="54" y="40"/>
                    <a:pt x="57" y="34"/>
                  </a:cubicBezTo>
                  <a:close/>
                  <a:moveTo>
                    <a:pt x="48" y="34"/>
                  </a:moveTo>
                  <a:cubicBezTo>
                    <a:pt x="49" y="34"/>
                    <a:pt x="49" y="34"/>
                    <a:pt x="50" y="34"/>
                  </a:cubicBezTo>
                  <a:cubicBezTo>
                    <a:pt x="47" y="41"/>
                    <a:pt x="44" y="49"/>
                    <a:pt x="42" y="58"/>
                  </a:cubicBezTo>
                  <a:cubicBezTo>
                    <a:pt x="33" y="64"/>
                    <a:pt x="25" y="71"/>
                    <a:pt x="19" y="78"/>
                  </a:cubicBezTo>
                  <a:cubicBezTo>
                    <a:pt x="17" y="74"/>
                    <a:pt x="16" y="71"/>
                    <a:pt x="15" y="67"/>
                  </a:cubicBezTo>
                  <a:cubicBezTo>
                    <a:pt x="19" y="66"/>
                    <a:pt x="22" y="62"/>
                    <a:pt x="22" y="57"/>
                  </a:cubicBezTo>
                  <a:cubicBezTo>
                    <a:pt x="22" y="53"/>
                    <a:pt x="20" y="50"/>
                    <a:pt x="17" y="4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22" y="39"/>
                    <a:pt x="33" y="34"/>
                    <a:pt x="48" y="34"/>
                  </a:cubicBezTo>
                  <a:close/>
                  <a:moveTo>
                    <a:pt x="40" y="106"/>
                  </a:moveTo>
                  <a:cubicBezTo>
                    <a:pt x="33" y="99"/>
                    <a:pt x="27" y="92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3"/>
                    <a:pt x="22" y="83"/>
                  </a:cubicBezTo>
                  <a:cubicBezTo>
                    <a:pt x="27" y="77"/>
                    <a:pt x="34" y="72"/>
                    <a:pt x="41" y="67"/>
                  </a:cubicBezTo>
                  <a:cubicBezTo>
                    <a:pt x="40" y="74"/>
                    <a:pt x="39" y="81"/>
                    <a:pt x="39" y="89"/>
                  </a:cubicBezTo>
                  <a:cubicBezTo>
                    <a:pt x="39" y="95"/>
                    <a:pt x="40" y="101"/>
                    <a:pt x="40" y="106"/>
                  </a:cubicBezTo>
                  <a:close/>
                  <a:moveTo>
                    <a:pt x="11" y="119"/>
                  </a:moveTo>
                  <a:cubicBezTo>
                    <a:pt x="8" y="110"/>
                    <a:pt x="10" y="100"/>
                    <a:pt x="18" y="89"/>
                  </a:cubicBezTo>
                  <a:cubicBezTo>
                    <a:pt x="24" y="98"/>
                    <a:pt x="32" y="107"/>
                    <a:pt x="42" y="116"/>
                  </a:cubicBezTo>
                  <a:cubicBezTo>
                    <a:pt x="43" y="124"/>
                    <a:pt x="45" y="131"/>
                    <a:pt x="47" y="138"/>
                  </a:cubicBezTo>
                  <a:cubicBezTo>
                    <a:pt x="29" y="137"/>
                    <a:pt x="15" y="130"/>
                    <a:pt x="11" y="119"/>
                  </a:cubicBezTo>
                  <a:close/>
                  <a:moveTo>
                    <a:pt x="46" y="89"/>
                  </a:moveTo>
                  <a:cubicBezTo>
                    <a:pt x="46" y="80"/>
                    <a:pt x="47" y="71"/>
                    <a:pt x="48" y="62"/>
                  </a:cubicBezTo>
                  <a:cubicBezTo>
                    <a:pt x="56" y="57"/>
                    <a:pt x="64" y="53"/>
                    <a:pt x="73" y="50"/>
                  </a:cubicBezTo>
                  <a:cubicBezTo>
                    <a:pt x="79" y="47"/>
                    <a:pt x="85" y="46"/>
                    <a:pt x="92" y="44"/>
                  </a:cubicBezTo>
                  <a:cubicBezTo>
                    <a:pt x="98" y="47"/>
                    <a:pt x="104" y="50"/>
                    <a:pt x="109" y="53"/>
                  </a:cubicBezTo>
                  <a:cubicBezTo>
                    <a:pt x="116" y="57"/>
                    <a:pt x="123" y="61"/>
                    <a:pt x="128" y="66"/>
                  </a:cubicBezTo>
                  <a:cubicBezTo>
                    <a:pt x="129" y="73"/>
                    <a:pt x="130" y="81"/>
                    <a:pt x="130" y="89"/>
                  </a:cubicBezTo>
                  <a:cubicBezTo>
                    <a:pt x="130" y="99"/>
                    <a:pt x="129" y="108"/>
                    <a:pt x="128" y="116"/>
                  </a:cubicBezTo>
                  <a:cubicBezTo>
                    <a:pt x="120" y="121"/>
                    <a:pt x="112" y="125"/>
                    <a:pt x="103" y="128"/>
                  </a:cubicBezTo>
                  <a:cubicBezTo>
                    <a:pt x="97" y="131"/>
                    <a:pt x="91" y="133"/>
                    <a:pt x="84" y="134"/>
                  </a:cubicBezTo>
                  <a:cubicBezTo>
                    <a:pt x="78" y="132"/>
                    <a:pt x="72" y="129"/>
                    <a:pt x="67" y="125"/>
                  </a:cubicBezTo>
                  <a:cubicBezTo>
                    <a:pt x="60" y="121"/>
                    <a:pt x="53" y="117"/>
                    <a:pt x="48" y="112"/>
                  </a:cubicBezTo>
                  <a:cubicBezTo>
                    <a:pt x="46" y="105"/>
                    <a:pt x="46" y="97"/>
                    <a:pt x="46" y="89"/>
                  </a:cubicBezTo>
                  <a:close/>
                  <a:moveTo>
                    <a:pt x="49" y="122"/>
                  </a:moveTo>
                  <a:cubicBezTo>
                    <a:pt x="54" y="125"/>
                    <a:pt x="58" y="128"/>
                    <a:pt x="63" y="131"/>
                  </a:cubicBezTo>
                  <a:cubicBezTo>
                    <a:pt x="67" y="133"/>
                    <a:pt x="70" y="135"/>
                    <a:pt x="74" y="137"/>
                  </a:cubicBezTo>
                  <a:cubicBezTo>
                    <a:pt x="67" y="138"/>
                    <a:pt x="61" y="138"/>
                    <a:pt x="54" y="138"/>
                  </a:cubicBezTo>
                  <a:cubicBezTo>
                    <a:pt x="52" y="133"/>
                    <a:pt x="51" y="128"/>
                    <a:pt x="49" y="122"/>
                  </a:cubicBezTo>
                  <a:close/>
                  <a:moveTo>
                    <a:pt x="88" y="172"/>
                  </a:moveTo>
                  <a:cubicBezTo>
                    <a:pt x="86" y="172"/>
                    <a:pt x="85" y="172"/>
                    <a:pt x="83" y="171"/>
                  </a:cubicBezTo>
                  <a:cubicBezTo>
                    <a:pt x="84" y="170"/>
                    <a:pt x="84" y="168"/>
                    <a:pt x="84" y="167"/>
                  </a:cubicBezTo>
                  <a:cubicBezTo>
                    <a:pt x="84" y="161"/>
                    <a:pt x="79" y="156"/>
                    <a:pt x="73" y="156"/>
                  </a:cubicBezTo>
                  <a:cubicBezTo>
                    <a:pt x="70" y="156"/>
                    <a:pt x="68" y="157"/>
                    <a:pt x="66" y="159"/>
                  </a:cubicBezTo>
                  <a:cubicBezTo>
                    <a:pt x="62" y="155"/>
                    <a:pt x="59" y="150"/>
                    <a:pt x="57" y="145"/>
                  </a:cubicBezTo>
                  <a:cubicBezTo>
                    <a:pt x="65" y="144"/>
                    <a:pt x="75" y="143"/>
                    <a:pt x="84" y="141"/>
                  </a:cubicBezTo>
                  <a:cubicBezTo>
                    <a:pt x="95" y="146"/>
                    <a:pt x="106" y="149"/>
                    <a:pt x="116" y="150"/>
                  </a:cubicBezTo>
                  <a:cubicBezTo>
                    <a:pt x="109" y="163"/>
                    <a:pt x="99" y="172"/>
                    <a:pt x="88" y="172"/>
                  </a:cubicBezTo>
                  <a:close/>
                  <a:moveTo>
                    <a:pt x="119" y="144"/>
                  </a:moveTo>
                  <a:cubicBezTo>
                    <a:pt x="111" y="143"/>
                    <a:pt x="103" y="141"/>
                    <a:pt x="94" y="138"/>
                  </a:cubicBezTo>
                  <a:cubicBezTo>
                    <a:pt x="98" y="137"/>
                    <a:pt x="102" y="136"/>
                    <a:pt x="105" y="134"/>
                  </a:cubicBezTo>
                  <a:cubicBezTo>
                    <a:pt x="113" y="132"/>
                    <a:pt x="119" y="128"/>
                    <a:pt x="126" y="125"/>
                  </a:cubicBezTo>
                  <a:cubicBezTo>
                    <a:pt x="124" y="132"/>
                    <a:pt x="122" y="138"/>
                    <a:pt x="119" y="144"/>
                  </a:cubicBezTo>
                  <a:close/>
                  <a:moveTo>
                    <a:pt x="159" y="131"/>
                  </a:moveTo>
                  <a:cubicBezTo>
                    <a:pt x="154" y="140"/>
                    <a:pt x="143" y="144"/>
                    <a:pt x="128" y="144"/>
                  </a:cubicBezTo>
                  <a:cubicBezTo>
                    <a:pt x="127" y="144"/>
                    <a:pt x="127" y="144"/>
                    <a:pt x="126" y="144"/>
                  </a:cubicBezTo>
                  <a:cubicBezTo>
                    <a:pt x="129" y="137"/>
                    <a:pt x="132" y="129"/>
                    <a:pt x="133" y="120"/>
                  </a:cubicBezTo>
                  <a:cubicBezTo>
                    <a:pt x="143" y="114"/>
                    <a:pt x="151" y="108"/>
                    <a:pt x="157" y="101"/>
                  </a:cubicBezTo>
                  <a:cubicBezTo>
                    <a:pt x="163" y="113"/>
                    <a:pt x="164" y="123"/>
                    <a:pt x="159" y="1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831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69570" y="-6985"/>
            <a:ext cx="699770" cy="965200"/>
            <a:chOff x="582" y="-11"/>
            <a:chExt cx="1102" cy="1520"/>
          </a:xfrm>
        </p:grpSpPr>
        <p:grpSp>
          <p:nvGrpSpPr>
            <p:cNvPr id="7" name="组合 6"/>
            <p:cNvGrpSpPr/>
            <p:nvPr/>
          </p:nvGrpSpPr>
          <p:grpSpPr>
            <a:xfrm>
              <a:off x="602" y="-11"/>
              <a:ext cx="1082" cy="1520"/>
              <a:chOff x="1586" y="929"/>
              <a:chExt cx="1673" cy="2383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586" y="929"/>
                <a:ext cx="1673" cy="238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1586" y="2381"/>
                <a:ext cx="1671" cy="93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82" y="220"/>
              <a:ext cx="108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79525" y="170180"/>
            <a:ext cx="4977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使用数理逻辑对多重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if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判断进行优化和检查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725394" y="1236857"/>
            <a:ext cx="3908251" cy="5140197"/>
            <a:chOff x="725394" y="1236858"/>
            <a:chExt cx="3908251" cy="5644735"/>
          </a:xfrm>
        </p:grpSpPr>
        <p:sp>
          <p:nvSpPr>
            <p:cNvPr id="34" name="文本框 217"/>
            <p:cNvSpPr txBox="1"/>
            <p:nvPr/>
          </p:nvSpPr>
          <p:spPr>
            <a:xfrm>
              <a:off x="1388026" y="1304816"/>
              <a:ext cx="3245619" cy="557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逻辑推导</a:t>
              </a:r>
              <a:endPara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条</a:t>
              </a:r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件：</a:t>
              </a:r>
              <a:endPara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① A∧B⇒D</a:t>
              </a:r>
            </a:p>
            <a:p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② ¬A∧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C∧B⇒D</a:t>
              </a:r>
            </a:p>
            <a:p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③ </a:t>
              </a:r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A∧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¬B⇒E</a:t>
              </a:r>
            </a:p>
            <a:p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④ ¬A∧C∧¬B⇒</a:t>
              </a:r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E</a:t>
              </a:r>
            </a:p>
            <a:p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⑤ ¬A∧¬C ⇒F</a:t>
              </a:r>
            </a:p>
            <a:p>
              <a:endPara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化</a:t>
              </a: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简</a:t>
              </a:r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endPara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①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∧ </a:t>
              </a:r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②⇔{(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A∨C)∧B⇒</a:t>
              </a:r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D}</a:t>
              </a:r>
              <a:endPara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③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∧ </a:t>
              </a:r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④⇔{(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A∨C)∧¬B⇒</a:t>
              </a:r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E}</a:t>
              </a:r>
            </a:p>
            <a:p>
              <a:endPara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检查：</a:t>
              </a:r>
              <a:endPara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(A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∧</a:t>
              </a:r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B)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∨</a:t>
              </a:r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(¬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A∧C∧</a:t>
              </a:r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B)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∨</a:t>
              </a:r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(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A∧¬B</a:t>
              </a:r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)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∨</a:t>
              </a:r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(¬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A∧C∧¬B</a:t>
              </a:r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)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∨</a:t>
              </a:r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(¬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A∧¬C</a:t>
              </a:r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)=1</a:t>
              </a:r>
              <a:endPara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没有遗漏的情况</a:t>
              </a:r>
              <a:endPara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endPara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grpSp>
          <p:nvGrpSpPr>
            <p:cNvPr id="47" name="组合 24"/>
            <p:cNvGrpSpPr/>
            <p:nvPr/>
          </p:nvGrpSpPr>
          <p:grpSpPr>
            <a:xfrm flipH="1">
              <a:off x="725394" y="1236858"/>
              <a:ext cx="474345" cy="399415"/>
              <a:chOff x="6350" y="1588"/>
              <a:chExt cx="1403350" cy="1182687"/>
            </a:xfrm>
            <a:solidFill>
              <a:schemeClr val="accent6"/>
            </a:solidFill>
          </p:grpSpPr>
          <p:sp>
            <p:nvSpPr>
              <p:cNvPr id="48" name="Freeform 5"/>
              <p:cNvSpPr/>
              <p:nvPr/>
            </p:nvSpPr>
            <p:spPr bwMode="auto">
              <a:xfrm>
                <a:off x="498475" y="1588"/>
                <a:ext cx="627063" cy="625475"/>
              </a:xfrm>
              <a:custGeom>
                <a:avLst/>
                <a:gdLst>
                  <a:gd name="T0" fmla="*/ 163 w 166"/>
                  <a:gd name="T1" fmla="*/ 30 h 165"/>
                  <a:gd name="T2" fmla="*/ 134 w 166"/>
                  <a:gd name="T3" fmla="*/ 1 h 165"/>
                  <a:gd name="T4" fmla="*/ 127 w 166"/>
                  <a:gd name="T5" fmla="*/ 0 h 165"/>
                  <a:gd name="T6" fmla="*/ 99 w 166"/>
                  <a:gd name="T7" fmla="*/ 0 h 165"/>
                  <a:gd name="T8" fmla="*/ 94 w 166"/>
                  <a:gd name="T9" fmla="*/ 2 h 165"/>
                  <a:gd name="T10" fmla="*/ 3 w 166"/>
                  <a:gd name="T11" fmla="*/ 93 h 165"/>
                  <a:gd name="T12" fmla="*/ 3 w 166"/>
                  <a:gd name="T13" fmla="*/ 105 h 165"/>
                  <a:gd name="T14" fmla="*/ 9 w 166"/>
                  <a:gd name="T15" fmla="*/ 107 h 165"/>
                  <a:gd name="T16" fmla="*/ 15 w 166"/>
                  <a:gd name="T17" fmla="*/ 104 h 165"/>
                  <a:gd name="T18" fmla="*/ 104 w 166"/>
                  <a:gd name="T19" fmla="*/ 15 h 165"/>
                  <a:gd name="T20" fmla="*/ 125 w 166"/>
                  <a:gd name="T21" fmla="*/ 15 h 165"/>
                  <a:gd name="T22" fmla="*/ 126 w 166"/>
                  <a:gd name="T23" fmla="*/ 16 h 165"/>
                  <a:gd name="T24" fmla="*/ 125 w 166"/>
                  <a:gd name="T25" fmla="*/ 17 h 165"/>
                  <a:gd name="T26" fmla="*/ 25 w 166"/>
                  <a:gd name="T27" fmla="*/ 117 h 165"/>
                  <a:gd name="T28" fmla="*/ 25 w 166"/>
                  <a:gd name="T29" fmla="*/ 123 h 165"/>
                  <a:gd name="T30" fmla="*/ 29 w 166"/>
                  <a:gd name="T31" fmla="*/ 124 h 165"/>
                  <a:gd name="T32" fmla="*/ 32 w 166"/>
                  <a:gd name="T33" fmla="*/ 123 h 165"/>
                  <a:gd name="T34" fmla="*/ 131 w 166"/>
                  <a:gd name="T35" fmla="*/ 23 h 165"/>
                  <a:gd name="T36" fmla="*/ 132 w 166"/>
                  <a:gd name="T37" fmla="*/ 23 h 165"/>
                  <a:gd name="T38" fmla="*/ 143 w 166"/>
                  <a:gd name="T39" fmla="*/ 34 h 165"/>
                  <a:gd name="T40" fmla="*/ 142 w 166"/>
                  <a:gd name="T41" fmla="*/ 34 h 165"/>
                  <a:gd name="T42" fmla="*/ 42 w 166"/>
                  <a:gd name="T43" fmla="*/ 134 h 165"/>
                  <a:gd name="T44" fmla="*/ 42 w 166"/>
                  <a:gd name="T45" fmla="*/ 140 h 165"/>
                  <a:gd name="T46" fmla="*/ 45 w 166"/>
                  <a:gd name="T47" fmla="*/ 141 h 165"/>
                  <a:gd name="T48" fmla="*/ 49 w 166"/>
                  <a:gd name="T49" fmla="*/ 140 h 165"/>
                  <a:gd name="T50" fmla="*/ 148 w 166"/>
                  <a:gd name="T51" fmla="*/ 40 h 165"/>
                  <a:gd name="T52" fmla="*/ 149 w 166"/>
                  <a:gd name="T53" fmla="*/ 40 h 165"/>
                  <a:gd name="T54" fmla="*/ 151 w 166"/>
                  <a:gd name="T55" fmla="*/ 41 h 165"/>
                  <a:gd name="T56" fmla="*/ 151 w 166"/>
                  <a:gd name="T57" fmla="*/ 61 h 165"/>
                  <a:gd name="T58" fmla="*/ 61 w 166"/>
                  <a:gd name="T59" fmla="*/ 150 h 165"/>
                  <a:gd name="T60" fmla="*/ 61 w 166"/>
                  <a:gd name="T61" fmla="*/ 162 h 165"/>
                  <a:gd name="T62" fmla="*/ 67 w 166"/>
                  <a:gd name="T63" fmla="*/ 165 h 165"/>
                  <a:gd name="T64" fmla="*/ 73 w 166"/>
                  <a:gd name="T65" fmla="*/ 162 h 165"/>
                  <a:gd name="T66" fmla="*/ 164 w 166"/>
                  <a:gd name="T67" fmla="*/ 71 h 165"/>
                  <a:gd name="T68" fmla="*/ 164 w 166"/>
                  <a:gd name="T69" fmla="*/ 71 h 165"/>
                  <a:gd name="T70" fmla="*/ 166 w 166"/>
                  <a:gd name="T71" fmla="*/ 65 h 165"/>
                  <a:gd name="T72" fmla="*/ 166 w 166"/>
                  <a:gd name="T73" fmla="*/ 37 h 165"/>
                  <a:gd name="T74" fmla="*/ 163 w 166"/>
                  <a:gd name="T75" fmla="*/ 3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6" h="165">
                    <a:moveTo>
                      <a:pt x="163" y="30"/>
                    </a:moveTo>
                    <a:cubicBezTo>
                      <a:pt x="134" y="1"/>
                      <a:pt x="134" y="1"/>
                      <a:pt x="134" y="1"/>
                    </a:cubicBezTo>
                    <a:cubicBezTo>
                      <a:pt x="133" y="0"/>
                      <a:pt x="130" y="0"/>
                      <a:pt x="127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7" y="0"/>
                      <a:pt x="96" y="0"/>
                      <a:pt x="94" y="2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0" y="96"/>
                      <a:pt x="0" y="101"/>
                      <a:pt x="3" y="105"/>
                    </a:cubicBezTo>
                    <a:cubicBezTo>
                      <a:pt x="5" y="106"/>
                      <a:pt x="7" y="107"/>
                      <a:pt x="9" y="107"/>
                    </a:cubicBezTo>
                    <a:cubicBezTo>
                      <a:pt x="11" y="107"/>
                      <a:pt x="14" y="106"/>
                      <a:pt x="15" y="104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6" y="16"/>
                      <a:pt x="126" y="16"/>
                      <a:pt x="126" y="16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25" y="117"/>
                      <a:pt x="25" y="117"/>
                      <a:pt x="25" y="117"/>
                    </a:cubicBezTo>
                    <a:cubicBezTo>
                      <a:pt x="24" y="118"/>
                      <a:pt x="24" y="121"/>
                      <a:pt x="25" y="123"/>
                    </a:cubicBezTo>
                    <a:cubicBezTo>
                      <a:pt x="26" y="124"/>
                      <a:pt x="27" y="124"/>
                      <a:pt x="29" y="124"/>
                    </a:cubicBezTo>
                    <a:cubicBezTo>
                      <a:pt x="30" y="124"/>
                      <a:pt x="31" y="124"/>
                      <a:pt x="32" y="123"/>
                    </a:cubicBezTo>
                    <a:cubicBezTo>
                      <a:pt x="131" y="23"/>
                      <a:pt x="131" y="23"/>
                      <a:pt x="131" y="23"/>
                    </a:cubicBezTo>
                    <a:cubicBezTo>
                      <a:pt x="131" y="23"/>
                      <a:pt x="131" y="23"/>
                      <a:pt x="132" y="23"/>
                    </a:cubicBezTo>
                    <a:cubicBezTo>
                      <a:pt x="143" y="34"/>
                      <a:pt x="143" y="34"/>
                      <a:pt x="143" y="34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42" y="134"/>
                      <a:pt x="42" y="134"/>
                      <a:pt x="42" y="134"/>
                    </a:cubicBezTo>
                    <a:cubicBezTo>
                      <a:pt x="41" y="135"/>
                      <a:pt x="41" y="138"/>
                      <a:pt x="42" y="140"/>
                    </a:cubicBezTo>
                    <a:cubicBezTo>
                      <a:pt x="43" y="141"/>
                      <a:pt x="44" y="141"/>
                      <a:pt x="45" y="141"/>
                    </a:cubicBezTo>
                    <a:cubicBezTo>
                      <a:pt x="47" y="141"/>
                      <a:pt x="48" y="141"/>
                      <a:pt x="49" y="140"/>
                    </a:cubicBezTo>
                    <a:cubicBezTo>
                      <a:pt x="148" y="40"/>
                      <a:pt x="148" y="40"/>
                      <a:pt x="148" y="40"/>
                    </a:cubicBezTo>
                    <a:cubicBezTo>
                      <a:pt x="148" y="40"/>
                      <a:pt x="149" y="40"/>
                      <a:pt x="149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51" y="61"/>
                      <a:pt x="151" y="61"/>
                      <a:pt x="151" y="61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58" y="153"/>
                      <a:pt x="58" y="159"/>
                      <a:pt x="61" y="162"/>
                    </a:cubicBezTo>
                    <a:cubicBezTo>
                      <a:pt x="63" y="164"/>
                      <a:pt x="65" y="165"/>
                      <a:pt x="67" y="165"/>
                    </a:cubicBezTo>
                    <a:cubicBezTo>
                      <a:pt x="69" y="165"/>
                      <a:pt x="71" y="164"/>
                      <a:pt x="73" y="162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6" y="69"/>
                      <a:pt x="166" y="67"/>
                      <a:pt x="166" y="65"/>
                    </a:cubicBezTo>
                    <a:cubicBezTo>
                      <a:pt x="166" y="37"/>
                      <a:pt x="166" y="37"/>
                      <a:pt x="166" y="37"/>
                    </a:cubicBezTo>
                    <a:cubicBezTo>
                      <a:pt x="166" y="34"/>
                      <a:pt x="165" y="32"/>
                      <a:pt x="16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6"/>
              <p:cNvSpPr/>
              <p:nvPr/>
            </p:nvSpPr>
            <p:spPr bwMode="auto">
              <a:xfrm>
                <a:off x="6350" y="214313"/>
                <a:ext cx="1403350" cy="969962"/>
              </a:xfrm>
              <a:custGeom>
                <a:avLst/>
                <a:gdLst>
                  <a:gd name="T0" fmla="*/ 346 w 371"/>
                  <a:gd name="T1" fmla="*/ 209 h 256"/>
                  <a:gd name="T2" fmla="*/ 346 w 371"/>
                  <a:gd name="T3" fmla="*/ 25 h 256"/>
                  <a:gd name="T4" fmla="*/ 321 w 371"/>
                  <a:gd name="T5" fmla="*/ 0 h 256"/>
                  <a:gd name="T6" fmla="*/ 309 w 371"/>
                  <a:gd name="T7" fmla="*/ 0 h 256"/>
                  <a:gd name="T8" fmla="*/ 309 w 371"/>
                  <a:gd name="T9" fmla="*/ 9 h 256"/>
                  <a:gd name="T10" fmla="*/ 309 w 371"/>
                  <a:gd name="T11" fmla="*/ 12 h 256"/>
                  <a:gd name="T12" fmla="*/ 321 w 371"/>
                  <a:gd name="T13" fmla="*/ 12 h 256"/>
                  <a:gd name="T14" fmla="*/ 334 w 371"/>
                  <a:gd name="T15" fmla="*/ 25 h 256"/>
                  <a:gd name="T16" fmla="*/ 334 w 371"/>
                  <a:gd name="T17" fmla="*/ 209 h 256"/>
                  <a:gd name="T18" fmla="*/ 231 w 371"/>
                  <a:gd name="T19" fmla="*/ 209 h 256"/>
                  <a:gd name="T20" fmla="*/ 231 w 371"/>
                  <a:gd name="T21" fmla="*/ 212 h 256"/>
                  <a:gd name="T22" fmla="*/ 218 w 371"/>
                  <a:gd name="T23" fmla="*/ 225 h 256"/>
                  <a:gd name="T24" fmla="*/ 150 w 371"/>
                  <a:gd name="T25" fmla="*/ 225 h 256"/>
                  <a:gd name="T26" fmla="*/ 137 w 371"/>
                  <a:gd name="T27" fmla="*/ 212 h 256"/>
                  <a:gd name="T28" fmla="*/ 137 w 371"/>
                  <a:gd name="T29" fmla="*/ 209 h 256"/>
                  <a:gd name="T30" fmla="*/ 40 w 371"/>
                  <a:gd name="T31" fmla="*/ 209 h 256"/>
                  <a:gd name="T32" fmla="*/ 40 w 371"/>
                  <a:gd name="T33" fmla="*/ 25 h 256"/>
                  <a:gd name="T34" fmla="*/ 53 w 371"/>
                  <a:gd name="T35" fmla="*/ 12 h 256"/>
                  <a:gd name="T36" fmla="*/ 140 w 371"/>
                  <a:gd name="T37" fmla="*/ 12 h 256"/>
                  <a:gd name="T38" fmla="*/ 152 w 371"/>
                  <a:gd name="T39" fmla="*/ 0 h 256"/>
                  <a:gd name="T40" fmla="*/ 53 w 371"/>
                  <a:gd name="T41" fmla="*/ 0 h 256"/>
                  <a:gd name="T42" fmla="*/ 28 w 371"/>
                  <a:gd name="T43" fmla="*/ 25 h 256"/>
                  <a:gd name="T44" fmla="*/ 28 w 371"/>
                  <a:gd name="T45" fmla="*/ 209 h 256"/>
                  <a:gd name="T46" fmla="*/ 0 w 371"/>
                  <a:gd name="T47" fmla="*/ 209 h 256"/>
                  <a:gd name="T48" fmla="*/ 0 w 371"/>
                  <a:gd name="T49" fmla="*/ 231 h 256"/>
                  <a:gd name="T50" fmla="*/ 25 w 371"/>
                  <a:gd name="T51" fmla="*/ 256 h 256"/>
                  <a:gd name="T52" fmla="*/ 346 w 371"/>
                  <a:gd name="T53" fmla="*/ 256 h 256"/>
                  <a:gd name="T54" fmla="*/ 371 w 371"/>
                  <a:gd name="T55" fmla="*/ 231 h 256"/>
                  <a:gd name="T56" fmla="*/ 371 w 371"/>
                  <a:gd name="T57" fmla="*/ 209 h 256"/>
                  <a:gd name="T58" fmla="*/ 346 w 371"/>
                  <a:gd name="T59" fmla="*/ 209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71" h="256">
                    <a:moveTo>
                      <a:pt x="346" y="209"/>
                    </a:moveTo>
                    <a:cubicBezTo>
                      <a:pt x="346" y="25"/>
                      <a:pt x="346" y="25"/>
                      <a:pt x="346" y="25"/>
                    </a:cubicBezTo>
                    <a:cubicBezTo>
                      <a:pt x="346" y="11"/>
                      <a:pt x="335" y="0"/>
                      <a:pt x="321" y="0"/>
                    </a:cubicBezTo>
                    <a:cubicBezTo>
                      <a:pt x="309" y="0"/>
                      <a:pt x="309" y="0"/>
                      <a:pt x="309" y="0"/>
                    </a:cubicBezTo>
                    <a:cubicBezTo>
                      <a:pt x="309" y="9"/>
                      <a:pt x="309" y="9"/>
                      <a:pt x="309" y="9"/>
                    </a:cubicBezTo>
                    <a:cubicBezTo>
                      <a:pt x="309" y="10"/>
                      <a:pt x="309" y="11"/>
                      <a:pt x="309" y="12"/>
                    </a:cubicBezTo>
                    <a:cubicBezTo>
                      <a:pt x="321" y="12"/>
                      <a:pt x="321" y="12"/>
                      <a:pt x="321" y="12"/>
                    </a:cubicBezTo>
                    <a:cubicBezTo>
                      <a:pt x="328" y="12"/>
                      <a:pt x="334" y="18"/>
                      <a:pt x="334" y="25"/>
                    </a:cubicBezTo>
                    <a:cubicBezTo>
                      <a:pt x="334" y="209"/>
                      <a:pt x="334" y="209"/>
                      <a:pt x="334" y="209"/>
                    </a:cubicBezTo>
                    <a:cubicBezTo>
                      <a:pt x="231" y="209"/>
                      <a:pt x="231" y="209"/>
                      <a:pt x="231" y="209"/>
                    </a:cubicBezTo>
                    <a:cubicBezTo>
                      <a:pt x="231" y="212"/>
                      <a:pt x="231" y="212"/>
                      <a:pt x="231" y="212"/>
                    </a:cubicBezTo>
                    <a:cubicBezTo>
                      <a:pt x="231" y="219"/>
                      <a:pt x="225" y="225"/>
                      <a:pt x="218" y="225"/>
                    </a:cubicBezTo>
                    <a:cubicBezTo>
                      <a:pt x="150" y="225"/>
                      <a:pt x="150" y="225"/>
                      <a:pt x="150" y="225"/>
                    </a:cubicBezTo>
                    <a:cubicBezTo>
                      <a:pt x="143" y="225"/>
                      <a:pt x="137" y="219"/>
                      <a:pt x="137" y="212"/>
                    </a:cubicBezTo>
                    <a:cubicBezTo>
                      <a:pt x="137" y="209"/>
                      <a:pt x="137" y="209"/>
                      <a:pt x="137" y="209"/>
                    </a:cubicBezTo>
                    <a:cubicBezTo>
                      <a:pt x="40" y="209"/>
                      <a:pt x="40" y="209"/>
                      <a:pt x="40" y="209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18"/>
                      <a:pt x="46" y="12"/>
                      <a:pt x="53" y="12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39" y="0"/>
                      <a:pt x="28" y="11"/>
                      <a:pt x="28" y="25"/>
                    </a:cubicBezTo>
                    <a:cubicBezTo>
                      <a:pt x="28" y="209"/>
                      <a:pt x="28" y="209"/>
                      <a:pt x="28" y="209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45"/>
                      <a:pt x="11" y="256"/>
                      <a:pt x="25" y="256"/>
                    </a:cubicBezTo>
                    <a:cubicBezTo>
                      <a:pt x="346" y="256"/>
                      <a:pt x="346" y="256"/>
                      <a:pt x="346" y="256"/>
                    </a:cubicBezTo>
                    <a:cubicBezTo>
                      <a:pt x="360" y="256"/>
                      <a:pt x="371" y="245"/>
                      <a:pt x="371" y="231"/>
                    </a:cubicBezTo>
                    <a:cubicBezTo>
                      <a:pt x="371" y="209"/>
                      <a:pt x="371" y="209"/>
                      <a:pt x="371" y="209"/>
                    </a:cubicBezTo>
                    <a:lnTo>
                      <a:pt x="346" y="2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7"/>
              <p:cNvSpPr/>
              <p:nvPr/>
            </p:nvSpPr>
            <p:spPr bwMode="auto">
              <a:xfrm>
                <a:off x="369888" y="411163"/>
                <a:ext cx="339725" cy="333375"/>
              </a:xfrm>
              <a:custGeom>
                <a:avLst/>
                <a:gdLst>
                  <a:gd name="T0" fmla="*/ 88 w 90"/>
                  <a:gd name="T1" fmla="*/ 59 h 88"/>
                  <a:gd name="T2" fmla="*/ 78 w 90"/>
                  <a:gd name="T3" fmla="*/ 53 h 88"/>
                  <a:gd name="T4" fmla="*/ 40 w 90"/>
                  <a:gd name="T5" fmla="*/ 63 h 88"/>
                  <a:gd name="T6" fmla="*/ 39 w 90"/>
                  <a:gd name="T7" fmla="*/ 61 h 88"/>
                  <a:gd name="T8" fmla="*/ 27 w 90"/>
                  <a:gd name="T9" fmla="*/ 48 h 88"/>
                  <a:gd name="T10" fmla="*/ 37 w 90"/>
                  <a:gd name="T11" fmla="*/ 12 h 88"/>
                  <a:gd name="T12" fmla="*/ 31 w 90"/>
                  <a:gd name="T13" fmla="*/ 2 h 88"/>
                  <a:gd name="T14" fmla="*/ 21 w 90"/>
                  <a:gd name="T15" fmla="*/ 7 h 88"/>
                  <a:gd name="T16" fmla="*/ 0 w 90"/>
                  <a:gd name="T17" fmla="*/ 77 h 88"/>
                  <a:gd name="T18" fmla="*/ 0 w 90"/>
                  <a:gd name="T19" fmla="*/ 78 h 88"/>
                  <a:gd name="T20" fmla="*/ 0 w 90"/>
                  <a:gd name="T21" fmla="*/ 82 h 88"/>
                  <a:gd name="T22" fmla="*/ 9 w 90"/>
                  <a:gd name="T23" fmla="*/ 88 h 88"/>
                  <a:gd name="T24" fmla="*/ 11 w 90"/>
                  <a:gd name="T25" fmla="*/ 88 h 88"/>
                  <a:gd name="T26" fmla="*/ 82 w 90"/>
                  <a:gd name="T27" fmla="*/ 70 h 88"/>
                  <a:gd name="T28" fmla="*/ 88 w 90"/>
                  <a:gd name="T29" fmla="*/ 5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" h="88">
                    <a:moveTo>
                      <a:pt x="88" y="59"/>
                    </a:moveTo>
                    <a:cubicBezTo>
                      <a:pt x="87" y="55"/>
                      <a:pt x="83" y="52"/>
                      <a:pt x="78" y="53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0" y="62"/>
                      <a:pt x="39" y="61"/>
                      <a:pt x="39" y="61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8" y="8"/>
                      <a:pt x="36" y="3"/>
                      <a:pt x="31" y="2"/>
                    </a:cubicBezTo>
                    <a:cubicBezTo>
                      <a:pt x="27" y="0"/>
                      <a:pt x="22" y="3"/>
                      <a:pt x="21" y="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7"/>
                      <a:pt x="0" y="78"/>
                      <a:pt x="0" y="78"/>
                    </a:cubicBezTo>
                    <a:cubicBezTo>
                      <a:pt x="0" y="79"/>
                      <a:pt x="0" y="80"/>
                      <a:pt x="0" y="82"/>
                    </a:cubicBezTo>
                    <a:cubicBezTo>
                      <a:pt x="1" y="85"/>
                      <a:pt x="5" y="88"/>
                      <a:pt x="9" y="88"/>
                    </a:cubicBezTo>
                    <a:cubicBezTo>
                      <a:pt x="9" y="88"/>
                      <a:pt x="10" y="88"/>
                      <a:pt x="11" y="88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7" y="68"/>
                      <a:pt x="90" y="64"/>
                      <a:pt x="8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3" name="群組 12"/>
          <p:cNvGrpSpPr/>
          <p:nvPr/>
        </p:nvGrpSpPr>
        <p:grpSpPr>
          <a:xfrm>
            <a:off x="5824957" y="1236857"/>
            <a:ext cx="9435169" cy="445770"/>
            <a:chOff x="756370" y="2914984"/>
            <a:chExt cx="7381833" cy="445770"/>
          </a:xfrm>
        </p:grpSpPr>
        <p:sp>
          <p:nvSpPr>
            <p:cNvPr id="53" name="文本框 217"/>
            <p:cNvSpPr txBox="1"/>
            <p:nvPr/>
          </p:nvSpPr>
          <p:spPr>
            <a:xfrm>
              <a:off x="1274796" y="2914984"/>
              <a:ext cx="68634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代码转换</a:t>
              </a:r>
              <a:endPara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64" name="Freeform 54"/>
            <p:cNvSpPr>
              <a:spLocks noEditPoints="1"/>
            </p:cNvSpPr>
            <p:nvPr/>
          </p:nvSpPr>
          <p:spPr bwMode="auto">
            <a:xfrm>
              <a:off x="756370" y="2914984"/>
              <a:ext cx="436245" cy="445770"/>
            </a:xfrm>
            <a:custGeom>
              <a:avLst/>
              <a:gdLst>
                <a:gd name="T0" fmla="*/ 126 w 175"/>
                <a:gd name="T1" fmla="*/ 34 h 178"/>
                <a:gd name="T2" fmla="*/ 53 w 175"/>
                <a:gd name="T3" fmla="*/ 28 h 178"/>
                <a:gd name="T4" fmla="*/ 11 w 175"/>
                <a:gd name="T5" fmla="*/ 44 h 178"/>
                <a:gd name="T6" fmla="*/ 0 w 175"/>
                <a:gd name="T7" fmla="*/ 57 h 178"/>
                <a:gd name="T8" fmla="*/ 14 w 175"/>
                <a:gd name="T9" fmla="*/ 83 h 178"/>
                <a:gd name="T10" fmla="*/ 50 w 175"/>
                <a:gd name="T11" fmla="*/ 145 h 178"/>
                <a:gd name="T12" fmla="*/ 62 w 175"/>
                <a:gd name="T13" fmla="*/ 167 h 178"/>
                <a:gd name="T14" fmla="*/ 79 w 175"/>
                <a:gd name="T15" fmla="*/ 176 h 178"/>
                <a:gd name="T16" fmla="*/ 123 w 175"/>
                <a:gd name="T17" fmla="*/ 151 h 178"/>
                <a:gd name="T18" fmla="*/ 164 w 175"/>
                <a:gd name="T19" fmla="*/ 134 h 178"/>
                <a:gd name="T20" fmla="*/ 171 w 175"/>
                <a:gd name="T21" fmla="*/ 57 h 178"/>
                <a:gd name="T22" fmla="*/ 158 w 175"/>
                <a:gd name="T23" fmla="*/ 89 h 178"/>
                <a:gd name="T24" fmla="*/ 159 w 175"/>
                <a:gd name="T25" fmla="*/ 79 h 178"/>
                <a:gd name="T26" fmla="*/ 142 w 175"/>
                <a:gd name="T27" fmla="*/ 70 h 178"/>
                <a:gd name="T28" fmla="*/ 129 w 175"/>
                <a:gd name="T29" fmla="*/ 40 h 178"/>
                <a:gd name="T30" fmla="*/ 154 w 175"/>
                <a:gd name="T31" fmla="*/ 94 h 178"/>
                <a:gd name="T32" fmla="*/ 154 w 175"/>
                <a:gd name="T33" fmla="*/ 95 h 178"/>
                <a:gd name="T34" fmla="*/ 136 w 175"/>
                <a:gd name="T35" fmla="*/ 89 h 178"/>
                <a:gd name="T36" fmla="*/ 138 w 175"/>
                <a:gd name="T37" fmla="*/ 75 h 178"/>
                <a:gd name="T38" fmla="*/ 148 w 175"/>
                <a:gd name="T39" fmla="*/ 90 h 178"/>
                <a:gd name="T40" fmla="*/ 154 w 175"/>
                <a:gd name="T41" fmla="*/ 94 h 178"/>
                <a:gd name="T42" fmla="*/ 113 w 175"/>
                <a:gd name="T43" fmla="*/ 47 h 178"/>
                <a:gd name="T44" fmla="*/ 122 w 175"/>
                <a:gd name="T45" fmla="*/ 40 h 178"/>
                <a:gd name="T46" fmla="*/ 88 w 175"/>
                <a:gd name="T47" fmla="*/ 7 h 178"/>
                <a:gd name="T48" fmla="*/ 92 w 175"/>
                <a:gd name="T49" fmla="*/ 37 h 178"/>
                <a:gd name="T50" fmla="*/ 88 w 175"/>
                <a:gd name="T51" fmla="*/ 7 h 178"/>
                <a:gd name="T52" fmla="*/ 82 w 175"/>
                <a:gd name="T53" fmla="*/ 40 h 178"/>
                <a:gd name="T54" fmla="*/ 50 w 175"/>
                <a:gd name="T55" fmla="*/ 54 h 178"/>
                <a:gd name="T56" fmla="*/ 48 w 175"/>
                <a:gd name="T57" fmla="*/ 34 h 178"/>
                <a:gd name="T58" fmla="*/ 42 w 175"/>
                <a:gd name="T59" fmla="*/ 58 h 178"/>
                <a:gd name="T60" fmla="*/ 15 w 175"/>
                <a:gd name="T61" fmla="*/ 67 h 178"/>
                <a:gd name="T62" fmla="*/ 17 w 175"/>
                <a:gd name="T63" fmla="*/ 48 h 178"/>
                <a:gd name="T64" fmla="*/ 48 w 175"/>
                <a:gd name="T65" fmla="*/ 34 h 178"/>
                <a:gd name="T66" fmla="*/ 22 w 175"/>
                <a:gd name="T67" fmla="*/ 84 h 178"/>
                <a:gd name="T68" fmla="*/ 22 w 175"/>
                <a:gd name="T69" fmla="*/ 83 h 178"/>
                <a:gd name="T70" fmla="*/ 39 w 175"/>
                <a:gd name="T71" fmla="*/ 89 h 178"/>
                <a:gd name="T72" fmla="*/ 11 w 175"/>
                <a:gd name="T73" fmla="*/ 119 h 178"/>
                <a:gd name="T74" fmla="*/ 42 w 175"/>
                <a:gd name="T75" fmla="*/ 116 h 178"/>
                <a:gd name="T76" fmla="*/ 11 w 175"/>
                <a:gd name="T77" fmla="*/ 119 h 178"/>
                <a:gd name="T78" fmla="*/ 48 w 175"/>
                <a:gd name="T79" fmla="*/ 62 h 178"/>
                <a:gd name="T80" fmla="*/ 92 w 175"/>
                <a:gd name="T81" fmla="*/ 44 h 178"/>
                <a:gd name="T82" fmla="*/ 128 w 175"/>
                <a:gd name="T83" fmla="*/ 66 h 178"/>
                <a:gd name="T84" fmla="*/ 128 w 175"/>
                <a:gd name="T85" fmla="*/ 116 h 178"/>
                <a:gd name="T86" fmla="*/ 84 w 175"/>
                <a:gd name="T87" fmla="*/ 134 h 178"/>
                <a:gd name="T88" fmla="*/ 48 w 175"/>
                <a:gd name="T89" fmla="*/ 112 h 178"/>
                <a:gd name="T90" fmla="*/ 49 w 175"/>
                <a:gd name="T91" fmla="*/ 122 h 178"/>
                <a:gd name="T92" fmla="*/ 74 w 175"/>
                <a:gd name="T93" fmla="*/ 137 h 178"/>
                <a:gd name="T94" fmla="*/ 49 w 175"/>
                <a:gd name="T95" fmla="*/ 122 h 178"/>
                <a:gd name="T96" fmla="*/ 83 w 175"/>
                <a:gd name="T97" fmla="*/ 171 h 178"/>
                <a:gd name="T98" fmla="*/ 73 w 175"/>
                <a:gd name="T99" fmla="*/ 156 h 178"/>
                <a:gd name="T100" fmla="*/ 57 w 175"/>
                <a:gd name="T101" fmla="*/ 145 h 178"/>
                <a:gd name="T102" fmla="*/ 116 w 175"/>
                <a:gd name="T103" fmla="*/ 150 h 178"/>
                <a:gd name="T104" fmla="*/ 119 w 175"/>
                <a:gd name="T105" fmla="*/ 144 h 178"/>
                <a:gd name="T106" fmla="*/ 105 w 175"/>
                <a:gd name="T107" fmla="*/ 134 h 178"/>
                <a:gd name="T108" fmla="*/ 119 w 175"/>
                <a:gd name="T109" fmla="*/ 144 h 178"/>
                <a:gd name="T110" fmla="*/ 128 w 175"/>
                <a:gd name="T111" fmla="*/ 144 h 178"/>
                <a:gd name="T112" fmla="*/ 133 w 175"/>
                <a:gd name="T113" fmla="*/ 120 h 178"/>
                <a:gd name="T114" fmla="*/ 159 w 175"/>
                <a:gd name="T115" fmla="*/ 1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5" h="178">
                  <a:moveTo>
                    <a:pt x="171" y="57"/>
                  </a:moveTo>
                  <a:cubicBezTo>
                    <a:pt x="165" y="43"/>
                    <a:pt x="149" y="35"/>
                    <a:pt x="126" y="34"/>
                  </a:cubicBezTo>
                  <a:cubicBezTo>
                    <a:pt x="117" y="13"/>
                    <a:pt x="104" y="0"/>
                    <a:pt x="88" y="0"/>
                  </a:cubicBezTo>
                  <a:cubicBezTo>
                    <a:pt x="74" y="0"/>
                    <a:pt x="61" y="11"/>
                    <a:pt x="53" y="28"/>
                  </a:cubicBezTo>
                  <a:cubicBezTo>
                    <a:pt x="51" y="28"/>
                    <a:pt x="50" y="27"/>
                    <a:pt x="48" y="27"/>
                  </a:cubicBezTo>
                  <a:cubicBezTo>
                    <a:pt x="31" y="27"/>
                    <a:pt x="18" y="33"/>
                    <a:pt x="11" y="44"/>
                  </a:cubicBezTo>
                  <a:cubicBezTo>
                    <a:pt x="11" y="45"/>
                    <a:pt x="11" y="45"/>
                    <a:pt x="10" y="46"/>
                  </a:cubicBezTo>
                  <a:cubicBezTo>
                    <a:pt x="5" y="46"/>
                    <a:pt x="0" y="51"/>
                    <a:pt x="0" y="57"/>
                  </a:cubicBezTo>
                  <a:cubicBezTo>
                    <a:pt x="0" y="62"/>
                    <a:pt x="4" y="67"/>
                    <a:pt x="9" y="68"/>
                  </a:cubicBezTo>
                  <a:cubicBezTo>
                    <a:pt x="10" y="73"/>
                    <a:pt x="11" y="78"/>
                    <a:pt x="14" y="83"/>
                  </a:cubicBezTo>
                  <a:cubicBezTo>
                    <a:pt x="4" y="96"/>
                    <a:pt x="1" y="110"/>
                    <a:pt x="5" y="121"/>
                  </a:cubicBezTo>
                  <a:cubicBezTo>
                    <a:pt x="10" y="135"/>
                    <a:pt x="27" y="144"/>
                    <a:pt x="50" y="145"/>
                  </a:cubicBezTo>
                  <a:cubicBezTo>
                    <a:pt x="53" y="153"/>
                    <a:pt x="57" y="159"/>
                    <a:pt x="62" y="165"/>
                  </a:cubicBezTo>
                  <a:cubicBezTo>
                    <a:pt x="62" y="166"/>
                    <a:pt x="62" y="166"/>
                    <a:pt x="62" y="167"/>
                  </a:cubicBezTo>
                  <a:cubicBezTo>
                    <a:pt x="62" y="173"/>
                    <a:pt x="67" y="178"/>
                    <a:pt x="73" y="178"/>
                  </a:cubicBezTo>
                  <a:cubicBezTo>
                    <a:pt x="75" y="178"/>
                    <a:pt x="77" y="177"/>
                    <a:pt x="79" y="176"/>
                  </a:cubicBezTo>
                  <a:cubicBezTo>
                    <a:pt x="82" y="178"/>
                    <a:pt x="85" y="178"/>
                    <a:pt x="88" y="178"/>
                  </a:cubicBezTo>
                  <a:cubicBezTo>
                    <a:pt x="102" y="178"/>
                    <a:pt x="114" y="168"/>
                    <a:pt x="123" y="151"/>
                  </a:cubicBezTo>
                  <a:cubicBezTo>
                    <a:pt x="125" y="151"/>
                    <a:pt x="126" y="151"/>
                    <a:pt x="128" y="151"/>
                  </a:cubicBezTo>
                  <a:cubicBezTo>
                    <a:pt x="145" y="151"/>
                    <a:pt x="158" y="145"/>
                    <a:pt x="164" y="134"/>
                  </a:cubicBezTo>
                  <a:cubicBezTo>
                    <a:pt x="171" y="124"/>
                    <a:pt x="170" y="110"/>
                    <a:pt x="162" y="95"/>
                  </a:cubicBezTo>
                  <a:cubicBezTo>
                    <a:pt x="172" y="82"/>
                    <a:pt x="175" y="68"/>
                    <a:pt x="171" y="57"/>
                  </a:cubicBezTo>
                  <a:close/>
                  <a:moveTo>
                    <a:pt x="165" y="59"/>
                  </a:moveTo>
                  <a:cubicBezTo>
                    <a:pt x="168" y="68"/>
                    <a:pt x="166" y="79"/>
                    <a:pt x="158" y="89"/>
                  </a:cubicBezTo>
                  <a:cubicBezTo>
                    <a:pt x="158" y="89"/>
                    <a:pt x="157" y="88"/>
                    <a:pt x="156" y="87"/>
                  </a:cubicBezTo>
                  <a:cubicBezTo>
                    <a:pt x="158" y="85"/>
                    <a:pt x="159" y="82"/>
                    <a:pt x="159" y="79"/>
                  </a:cubicBezTo>
                  <a:cubicBezTo>
                    <a:pt x="159" y="73"/>
                    <a:pt x="155" y="68"/>
                    <a:pt x="148" y="68"/>
                  </a:cubicBezTo>
                  <a:cubicBezTo>
                    <a:pt x="146" y="68"/>
                    <a:pt x="144" y="69"/>
                    <a:pt x="142" y="70"/>
                  </a:cubicBezTo>
                  <a:cubicBezTo>
                    <a:pt x="140" y="68"/>
                    <a:pt x="137" y="65"/>
                    <a:pt x="134" y="63"/>
                  </a:cubicBezTo>
                  <a:cubicBezTo>
                    <a:pt x="133" y="55"/>
                    <a:pt x="131" y="47"/>
                    <a:pt x="129" y="40"/>
                  </a:cubicBezTo>
                  <a:cubicBezTo>
                    <a:pt x="147" y="42"/>
                    <a:pt x="161" y="49"/>
                    <a:pt x="165" y="59"/>
                  </a:cubicBezTo>
                  <a:close/>
                  <a:moveTo>
                    <a:pt x="154" y="94"/>
                  </a:moveTo>
                  <a:cubicBezTo>
                    <a:pt x="154" y="94"/>
                    <a:pt x="154" y="94"/>
                    <a:pt x="154" y="95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48" y="101"/>
                    <a:pt x="142" y="107"/>
                    <a:pt x="135" y="112"/>
                  </a:cubicBezTo>
                  <a:cubicBezTo>
                    <a:pt x="136" y="104"/>
                    <a:pt x="136" y="97"/>
                    <a:pt x="136" y="89"/>
                  </a:cubicBezTo>
                  <a:cubicBezTo>
                    <a:pt x="136" y="83"/>
                    <a:pt x="136" y="78"/>
                    <a:pt x="136" y="72"/>
                  </a:cubicBezTo>
                  <a:cubicBezTo>
                    <a:pt x="136" y="73"/>
                    <a:pt x="137" y="74"/>
                    <a:pt x="138" y="75"/>
                  </a:cubicBezTo>
                  <a:cubicBezTo>
                    <a:pt x="138" y="76"/>
                    <a:pt x="137" y="78"/>
                    <a:pt x="137" y="79"/>
                  </a:cubicBezTo>
                  <a:cubicBezTo>
                    <a:pt x="137" y="85"/>
                    <a:pt x="142" y="90"/>
                    <a:pt x="148" y="90"/>
                  </a:cubicBezTo>
                  <a:cubicBezTo>
                    <a:pt x="149" y="90"/>
                    <a:pt x="150" y="90"/>
                    <a:pt x="151" y="90"/>
                  </a:cubicBezTo>
                  <a:cubicBezTo>
                    <a:pt x="152" y="91"/>
                    <a:pt x="153" y="93"/>
                    <a:pt x="154" y="94"/>
                  </a:cubicBezTo>
                  <a:close/>
                  <a:moveTo>
                    <a:pt x="127" y="57"/>
                  </a:moveTo>
                  <a:cubicBezTo>
                    <a:pt x="122" y="54"/>
                    <a:pt x="118" y="50"/>
                    <a:pt x="113" y="47"/>
                  </a:cubicBezTo>
                  <a:cubicBezTo>
                    <a:pt x="109" y="45"/>
                    <a:pt x="106" y="44"/>
                    <a:pt x="102" y="42"/>
                  </a:cubicBezTo>
                  <a:cubicBezTo>
                    <a:pt x="109" y="41"/>
                    <a:pt x="115" y="40"/>
                    <a:pt x="122" y="40"/>
                  </a:cubicBezTo>
                  <a:cubicBezTo>
                    <a:pt x="124" y="45"/>
                    <a:pt x="125" y="51"/>
                    <a:pt x="127" y="57"/>
                  </a:cubicBezTo>
                  <a:close/>
                  <a:moveTo>
                    <a:pt x="88" y="7"/>
                  </a:moveTo>
                  <a:cubicBezTo>
                    <a:pt x="100" y="7"/>
                    <a:pt x="111" y="17"/>
                    <a:pt x="119" y="34"/>
                  </a:cubicBezTo>
                  <a:cubicBezTo>
                    <a:pt x="110" y="34"/>
                    <a:pt x="101" y="35"/>
                    <a:pt x="92" y="37"/>
                  </a:cubicBezTo>
                  <a:cubicBezTo>
                    <a:pt x="81" y="33"/>
                    <a:pt x="70" y="30"/>
                    <a:pt x="60" y="28"/>
                  </a:cubicBezTo>
                  <a:cubicBezTo>
                    <a:pt x="67" y="15"/>
                    <a:pt x="77" y="7"/>
                    <a:pt x="88" y="7"/>
                  </a:cubicBezTo>
                  <a:close/>
                  <a:moveTo>
                    <a:pt x="57" y="34"/>
                  </a:moveTo>
                  <a:cubicBezTo>
                    <a:pt x="65" y="35"/>
                    <a:pt x="73" y="37"/>
                    <a:pt x="82" y="40"/>
                  </a:cubicBezTo>
                  <a:cubicBezTo>
                    <a:pt x="78" y="41"/>
                    <a:pt x="74" y="43"/>
                    <a:pt x="71" y="44"/>
                  </a:cubicBezTo>
                  <a:cubicBezTo>
                    <a:pt x="63" y="47"/>
                    <a:pt x="56" y="50"/>
                    <a:pt x="50" y="54"/>
                  </a:cubicBezTo>
                  <a:cubicBezTo>
                    <a:pt x="52" y="47"/>
                    <a:pt x="54" y="40"/>
                    <a:pt x="57" y="34"/>
                  </a:cubicBezTo>
                  <a:close/>
                  <a:moveTo>
                    <a:pt x="48" y="34"/>
                  </a:moveTo>
                  <a:cubicBezTo>
                    <a:pt x="49" y="34"/>
                    <a:pt x="49" y="34"/>
                    <a:pt x="50" y="34"/>
                  </a:cubicBezTo>
                  <a:cubicBezTo>
                    <a:pt x="47" y="41"/>
                    <a:pt x="44" y="49"/>
                    <a:pt x="42" y="58"/>
                  </a:cubicBezTo>
                  <a:cubicBezTo>
                    <a:pt x="33" y="64"/>
                    <a:pt x="25" y="71"/>
                    <a:pt x="19" y="78"/>
                  </a:cubicBezTo>
                  <a:cubicBezTo>
                    <a:pt x="17" y="74"/>
                    <a:pt x="16" y="71"/>
                    <a:pt x="15" y="67"/>
                  </a:cubicBezTo>
                  <a:cubicBezTo>
                    <a:pt x="19" y="66"/>
                    <a:pt x="22" y="62"/>
                    <a:pt x="22" y="57"/>
                  </a:cubicBezTo>
                  <a:cubicBezTo>
                    <a:pt x="22" y="53"/>
                    <a:pt x="20" y="50"/>
                    <a:pt x="17" y="4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22" y="39"/>
                    <a:pt x="33" y="34"/>
                    <a:pt x="48" y="34"/>
                  </a:cubicBezTo>
                  <a:close/>
                  <a:moveTo>
                    <a:pt x="40" y="106"/>
                  </a:moveTo>
                  <a:cubicBezTo>
                    <a:pt x="33" y="99"/>
                    <a:pt x="27" y="92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3"/>
                    <a:pt x="22" y="83"/>
                  </a:cubicBezTo>
                  <a:cubicBezTo>
                    <a:pt x="27" y="77"/>
                    <a:pt x="34" y="72"/>
                    <a:pt x="41" y="67"/>
                  </a:cubicBezTo>
                  <a:cubicBezTo>
                    <a:pt x="40" y="74"/>
                    <a:pt x="39" y="81"/>
                    <a:pt x="39" y="89"/>
                  </a:cubicBezTo>
                  <a:cubicBezTo>
                    <a:pt x="39" y="95"/>
                    <a:pt x="40" y="101"/>
                    <a:pt x="40" y="106"/>
                  </a:cubicBezTo>
                  <a:close/>
                  <a:moveTo>
                    <a:pt x="11" y="119"/>
                  </a:moveTo>
                  <a:cubicBezTo>
                    <a:pt x="8" y="110"/>
                    <a:pt x="10" y="100"/>
                    <a:pt x="18" y="89"/>
                  </a:cubicBezTo>
                  <a:cubicBezTo>
                    <a:pt x="24" y="98"/>
                    <a:pt x="32" y="107"/>
                    <a:pt x="42" y="116"/>
                  </a:cubicBezTo>
                  <a:cubicBezTo>
                    <a:pt x="43" y="124"/>
                    <a:pt x="45" y="131"/>
                    <a:pt x="47" y="138"/>
                  </a:cubicBezTo>
                  <a:cubicBezTo>
                    <a:pt x="29" y="137"/>
                    <a:pt x="15" y="130"/>
                    <a:pt x="11" y="119"/>
                  </a:cubicBezTo>
                  <a:close/>
                  <a:moveTo>
                    <a:pt x="46" y="89"/>
                  </a:moveTo>
                  <a:cubicBezTo>
                    <a:pt x="46" y="80"/>
                    <a:pt x="47" y="71"/>
                    <a:pt x="48" y="62"/>
                  </a:cubicBezTo>
                  <a:cubicBezTo>
                    <a:pt x="56" y="57"/>
                    <a:pt x="64" y="53"/>
                    <a:pt x="73" y="50"/>
                  </a:cubicBezTo>
                  <a:cubicBezTo>
                    <a:pt x="79" y="47"/>
                    <a:pt x="85" y="46"/>
                    <a:pt x="92" y="44"/>
                  </a:cubicBezTo>
                  <a:cubicBezTo>
                    <a:pt x="98" y="47"/>
                    <a:pt x="104" y="50"/>
                    <a:pt x="109" y="53"/>
                  </a:cubicBezTo>
                  <a:cubicBezTo>
                    <a:pt x="116" y="57"/>
                    <a:pt x="123" y="61"/>
                    <a:pt x="128" y="66"/>
                  </a:cubicBezTo>
                  <a:cubicBezTo>
                    <a:pt x="129" y="73"/>
                    <a:pt x="130" y="81"/>
                    <a:pt x="130" y="89"/>
                  </a:cubicBezTo>
                  <a:cubicBezTo>
                    <a:pt x="130" y="99"/>
                    <a:pt x="129" y="108"/>
                    <a:pt x="128" y="116"/>
                  </a:cubicBezTo>
                  <a:cubicBezTo>
                    <a:pt x="120" y="121"/>
                    <a:pt x="112" y="125"/>
                    <a:pt x="103" y="128"/>
                  </a:cubicBezTo>
                  <a:cubicBezTo>
                    <a:pt x="97" y="131"/>
                    <a:pt x="91" y="133"/>
                    <a:pt x="84" y="134"/>
                  </a:cubicBezTo>
                  <a:cubicBezTo>
                    <a:pt x="78" y="132"/>
                    <a:pt x="72" y="129"/>
                    <a:pt x="67" y="125"/>
                  </a:cubicBezTo>
                  <a:cubicBezTo>
                    <a:pt x="60" y="121"/>
                    <a:pt x="53" y="117"/>
                    <a:pt x="48" y="112"/>
                  </a:cubicBezTo>
                  <a:cubicBezTo>
                    <a:pt x="46" y="105"/>
                    <a:pt x="46" y="97"/>
                    <a:pt x="46" y="89"/>
                  </a:cubicBezTo>
                  <a:close/>
                  <a:moveTo>
                    <a:pt x="49" y="122"/>
                  </a:moveTo>
                  <a:cubicBezTo>
                    <a:pt x="54" y="125"/>
                    <a:pt x="58" y="128"/>
                    <a:pt x="63" y="131"/>
                  </a:cubicBezTo>
                  <a:cubicBezTo>
                    <a:pt x="67" y="133"/>
                    <a:pt x="70" y="135"/>
                    <a:pt x="74" y="137"/>
                  </a:cubicBezTo>
                  <a:cubicBezTo>
                    <a:pt x="67" y="138"/>
                    <a:pt x="61" y="138"/>
                    <a:pt x="54" y="138"/>
                  </a:cubicBezTo>
                  <a:cubicBezTo>
                    <a:pt x="52" y="133"/>
                    <a:pt x="51" y="128"/>
                    <a:pt x="49" y="122"/>
                  </a:cubicBezTo>
                  <a:close/>
                  <a:moveTo>
                    <a:pt x="88" y="172"/>
                  </a:moveTo>
                  <a:cubicBezTo>
                    <a:pt x="86" y="172"/>
                    <a:pt x="85" y="172"/>
                    <a:pt x="83" y="171"/>
                  </a:cubicBezTo>
                  <a:cubicBezTo>
                    <a:pt x="84" y="170"/>
                    <a:pt x="84" y="168"/>
                    <a:pt x="84" y="167"/>
                  </a:cubicBezTo>
                  <a:cubicBezTo>
                    <a:pt x="84" y="161"/>
                    <a:pt x="79" y="156"/>
                    <a:pt x="73" y="156"/>
                  </a:cubicBezTo>
                  <a:cubicBezTo>
                    <a:pt x="70" y="156"/>
                    <a:pt x="68" y="157"/>
                    <a:pt x="66" y="159"/>
                  </a:cubicBezTo>
                  <a:cubicBezTo>
                    <a:pt x="62" y="155"/>
                    <a:pt x="59" y="150"/>
                    <a:pt x="57" y="145"/>
                  </a:cubicBezTo>
                  <a:cubicBezTo>
                    <a:pt x="65" y="144"/>
                    <a:pt x="75" y="143"/>
                    <a:pt x="84" y="141"/>
                  </a:cubicBezTo>
                  <a:cubicBezTo>
                    <a:pt x="95" y="146"/>
                    <a:pt x="106" y="149"/>
                    <a:pt x="116" y="150"/>
                  </a:cubicBezTo>
                  <a:cubicBezTo>
                    <a:pt x="109" y="163"/>
                    <a:pt x="99" y="172"/>
                    <a:pt x="88" y="172"/>
                  </a:cubicBezTo>
                  <a:close/>
                  <a:moveTo>
                    <a:pt x="119" y="144"/>
                  </a:moveTo>
                  <a:cubicBezTo>
                    <a:pt x="111" y="143"/>
                    <a:pt x="103" y="141"/>
                    <a:pt x="94" y="138"/>
                  </a:cubicBezTo>
                  <a:cubicBezTo>
                    <a:pt x="98" y="137"/>
                    <a:pt x="102" y="136"/>
                    <a:pt x="105" y="134"/>
                  </a:cubicBezTo>
                  <a:cubicBezTo>
                    <a:pt x="113" y="132"/>
                    <a:pt x="119" y="128"/>
                    <a:pt x="126" y="125"/>
                  </a:cubicBezTo>
                  <a:cubicBezTo>
                    <a:pt x="124" y="132"/>
                    <a:pt x="122" y="138"/>
                    <a:pt x="119" y="144"/>
                  </a:cubicBezTo>
                  <a:close/>
                  <a:moveTo>
                    <a:pt x="159" y="131"/>
                  </a:moveTo>
                  <a:cubicBezTo>
                    <a:pt x="154" y="140"/>
                    <a:pt x="143" y="144"/>
                    <a:pt x="128" y="144"/>
                  </a:cubicBezTo>
                  <a:cubicBezTo>
                    <a:pt x="127" y="144"/>
                    <a:pt x="127" y="144"/>
                    <a:pt x="126" y="144"/>
                  </a:cubicBezTo>
                  <a:cubicBezTo>
                    <a:pt x="129" y="137"/>
                    <a:pt x="132" y="129"/>
                    <a:pt x="133" y="120"/>
                  </a:cubicBezTo>
                  <a:cubicBezTo>
                    <a:pt x="143" y="114"/>
                    <a:pt x="151" y="108"/>
                    <a:pt x="157" y="101"/>
                  </a:cubicBezTo>
                  <a:cubicBezTo>
                    <a:pt x="163" y="113"/>
                    <a:pt x="164" y="123"/>
                    <a:pt x="159" y="1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301" y="2114139"/>
            <a:ext cx="6872491" cy="2653067"/>
          </a:xfrm>
          <a:prstGeom prst="rect">
            <a:avLst/>
          </a:prstGeom>
        </p:spPr>
      </p:pic>
      <p:sp>
        <p:nvSpPr>
          <p:cNvPr id="3" name="向右箭號 2"/>
          <p:cNvSpPr/>
          <p:nvPr/>
        </p:nvSpPr>
        <p:spPr>
          <a:xfrm>
            <a:off x="4250893" y="319835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810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69570" y="-6985"/>
            <a:ext cx="699770" cy="965200"/>
            <a:chOff x="582" y="-11"/>
            <a:chExt cx="1102" cy="1520"/>
          </a:xfrm>
        </p:grpSpPr>
        <p:grpSp>
          <p:nvGrpSpPr>
            <p:cNvPr id="7" name="组合 6"/>
            <p:cNvGrpSpPr/>
            <p:nvPr/>
          </p:nvGrpSpPr>
          <p:grpSpPr>
            <a:xfrm>
              <a:off x="602" y="-11"/>
              <a:ext cx="1082" cy="1520"/>
              <a:chOff x="1586" y="929"/>
              <a:chExt cx="1673" cy="2383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586" y="929"/>
                <a:ext cx="1673" cy="238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1586" y="2381"/>
                <a:ext cx="1671" cy="93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82" y="220"/>
              <a:ext cx="108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79525" y="170180"/>
            <a:ext cx="2846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常见情况测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试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1068519" y="1692866"/>
            <a:ext cx="10412046" cy="3575184"/>
            <a:chOff x="1297309" y="2144928"/>
            <a:chExt cx="10412046" cy="3575184"/>
          </a:xfrm>
        </p:grpSpPr>
        <p:grpSp>
          <p:nvGrpSpPr>
            <p:cNvPr id="14" name="Group 18"/>
            <p:cNvGrpSpPr/>
            <p:nvPr/>
          </p:nvGrpSpPr>
          <p:grpSpPr>
            <a:xfrm>
              <a:off x="4198708" y="3069132"/>
              <a:ext cx="4573245" cy="2404094"/>
              <a:chOff x="4099013" y="2121995"/>
              <a:chExt cx="4839464" cy="2544042"/>
            </a:xfrm>
          </p:grpSpPr>
          <p:sp>
            <p:nvSpPr>
              <p:cNvPr id="15" name="îṣļîḑé-Freeform: Shape 1"/>
              <p:cNvSpPr/>
              <p:nvPr/>
            </p:nvSpPr>
            <p:spPr>
              <a:xfrm>
                <a:off x="4277744" y="2341971"/>
                <a:ext cx="1201560" cy="810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208" y="21600"/>
                    </a:moveTo>
                    <a:lnTo>
                      <a:pt x="21600" y="18493"/>
                    </a:lnTo>
                    <a:lnTo>
                      <a:pt x="0" y="0"/>
                    </a:lnTo>
                    <a:cubicBezTo>
                      <a:pt x="0" y="0"/>
                      <a:pt x="14208" y="21600"/>
                      <a:pt x="14208" y="21600"/>
                    </a:cubicBezTo>
                    <a:close/>
                  </a:path>
                </a:pathLst>
              </a:custGeom>
              <a:solidFill>
                <a:srgbClr val="DDE2B7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solidFill>
                    <a:schemeClr val="tx1">
                      <a:lumMod val="7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  <a:cs typeface="+mn-ea"/>
                  <a:sym typeface="思源黑体 Light" panose="020B0300000000000000" pitchFamily="34" charset="-122"/>
                </a:endParaRPr>
              </a:p>
            </p:txBody>
          </p:sp>
          <p:sp>
            <p:nvSpPr>
              <p:cNvPr id="16" name="îṣļîḑé-Freeform: Shape 2"/>
              <p:cNvSpPr/>
              <p:nvPr/>
            </p:nvSpPr>
            <p:spPr>
              <a:xfrm>
                <a:off x="7563642" y="2341971"/>
                <a:ext cx="1201574" cy="810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393" y="21600"/>
                    </a:moveTo>
                    <a:lnTo>
                      <a:pt x="0" y="18493"/>
                    </a:lnTo>
                    <a:lnTo>
                      <a:pt x="21600" y="0"/>
                    </a:lnTo>
                    <a:cubicBezTo>
                      <a:pt x="21600" y="0"/>
                      <a:pt x="7393" y="21600"/>
                      <a:pt x="7393" y="21600"/>
                    </a:cubicBezTo>
                    <a:close/>
                  </a:path>
                </a:pathLst>
              </a:custGeom>
              <a:solidFill>
                <a:srgbClr val="DDE2B7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solidFill>
                    <a:schemeClr val="tx1">
                      <a:lumMod val="7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  <a:cs typeface="+mn-ea"/>
                  <a:sym typeface="思源黑体 Light" panose="020B0300000000000000" pitchFamily="34" charset="-122"/>
                </a:endParaRPr>
              </a:p>
            </p:txBody>
          </p:sp>
          <p:grpSp>
            <p:nvGrpSpPr>
              <p:cNvPr id="17" name="Group 3"/>
              <p:cNvGrpSpPr/>
              <p:nvPr/>
            </p:nvGrpSpPr>
            <p:grpSpPr>
              <a:xfrm>
                <a:off x="4099013" y="2149492"/>
                <a:ext cx="439935" cy="439920"/>
                <a:chOff x="845486" y="-28074"/>
                <a:chExt cx="879867" cy="879838"/>
              </a:xfrm>
              <a:solidFill>
                <a:schemeClr val="bg1"/>
              </a:solidFill>
            </p:grpSpPr>
            <p:sp>
              <p:nvSpPr>
                <p:cNvPr id="31" name="îṣļîḑé-Oval 4"/>
                <p:cNvSpPr/>
                <p:nvPr/>
              </p:nvSpPr>
              <p:spPr>
                <a:xfrm>
                  <a:off x="845486" y="-28074"/>
                  <a:ext cx="879867" cy="879838"/>
                </a:xfrm>
                <a:prstGeom prst="ellipse">
                  <a:avLst/>
                </a:prstGeom>
                <a:solidFill>
                  <a:srgbClr val="669455"/>
                </a:solidFill>
                <a:ln w="12700" cap="flat">
                  <a:solidFill>
                    <a:srgbClr val="DCDEE0"/>
                  </a:solidFill>
                  <a:prstDash val="solid"/>
                  <a:round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tx1">
                        <a:lumMod val="75000"/>
                      </a:schemeClr>
                    </a:solidFill>
                    <a:latin typeface="思源黑体 Light" panose="020B0300000000000000" pitchFamily="34" charset="-122"/>
                    <a:ea typeface="思源黑体 Light" panose="020B0300000000000000" pitchFamily="34" charset="-122"/>
                    <a:cs typeface="+mn-ea"/>
                    <a:sym typeface="思源黑体 Light" panose="020B0300000000000000" pitchFamily="34" charset="-122"/>
                  </a:endParaRPr>
                </a:p>
              </p:txBody>
            </p:sp>
            <p:sp>
              <p:nvSpPr>
                <p:cNvPr id="32" name="îṣļîḑé-Freeform: Shape 5"/>
                <p:cNvSpPr/>
                <p:nvPr/>
              </p:nvSpPr>
              <p:spPr>
                <a:xfrm>
                  <a:off x="1076328" y="202755"/>
                  <a:ext cx="418181" cy="4181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0800"/>
                      </a:moveTo>
                      <a:cubicBezTo>
                        <a:pt x="21600" y="11795"/>
                        <a:pt x="21514" y="12600"/>
                        <a:pt x="20518" y="12600"/>
                      </a:cubicBezTo>
                      <a:lnTo>
                        <a:pt x="12600" y="12600"/>
                      </a:lnTo>
                      <a:lnTo>
                        <a:pt x="12600" y="20518"/>
                      </a:lnTo>
                      <a:cubicBezTo>
                        <a:pt x="12600" y="21512"/>
                        <a:pt x="11795" y="21600"/>
                        <a:pt x="10800" y="21600"/>
                      </a:cubicBezTo>
                      <a:cubicBezTo>
                        <a:pt x="9805" y="21600"/>
                        <a:pt x="9000" y="21512"/>
                        <a:pt x="9000" y="20518"/>
                      </a:cubicBezTo>
                      <a:lnTo>
                        <a:pt x="9000" y="12600"/>
                      </a:lnTo>
                      <a:lnTo>
                        <a:pt x="1082" y="12600"/>
                      </a:lnTo>
                      <a:cubicBezTo>
                        <a:pt x="88" y="12600"/>
                        <a:pt x="0" y="11796"/>
                        <a:pt x="0" y="10800"/>
                      </a:cubicBezTo>
                      <a:cubicBezTo>
                        <a:pt x="0" y="9805"/>
                        <a:pt x="88" y="9000"/>
                        <a:pt x="1082" y="9000"/>
                      </a:cubicBezTo>
                      <a:lnTo>
                        <a:pt x="9000" y="9000"/>
                      </a:lnTo>
                      <a:lnTo>
                        <a:pt x="9000" y="1082"/>
                      </a:lnTo>
                      <a:cubicBezTo>
                        <a:pt x="9000" y="86"/>
                        <a:pt x="9805" y="0"/>
                        <a:pt x="10800" y="0"/>
                      </a:cubicBezTo>
                      <a:cubicBezTo>
                        <a:pt x="11795" y="0"/>
                        <a:pt x="12600" y="86"/>
                        <a:pt x="12600" y="1082"/>
                      </a:cubicBezTo>
                      <a:lnTo>
                        <a:pt x="12600" y="9000"/>
                      </a:lnTo>
                      <a:lnTo>
                        <a:pt x="20518" y="9000"/>
                      </a:lnTo>
                      <a:cubicBezTo>
                        <a:pt x="21514" y="9000"/>
                        <a:pt x="21600" y="9805"/>
                        <a:pt x="21600" y="108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tx1">
                        <a:lumMod val="75000"/>
                      </a:schemeClr>
                    </a:solidFill>
                    <a:latin typeface="思源黑体 Light" panose="020B0300000000000000" pitchFamily="34" charset="-122"/>
                    <a:ea typeface="思源黑体 Light" panose="020B0300000000000000" pitchFamily="34" charset="-122"/>
                    <a:cs typeface="+mn-ea"/>
                    <a:sym typeface="思源黑体 Light" panose="020B0300000000000000" pitchFamily="34" charset="-122"/>
                  </a:endParaRPr>
                </a:p>
              </p:txBody>
            </p:sp>
          </p:grpSp>
          <p:grpSp>
            <p:nvGrpSpPr>
              <p:cNvPr id="18" name="Group 6"/>
              <p:cNvGrpSpPr/>
              <p:nvPr/>
            </p:nvGrpSpPr>
            <p:grpSpPr>
              <a:xfrm>
                <a:off x="8498542" y="2121995"/>
                <a:ext cx="439935" cy="439934"/>
                <a:chOff x="845486" y="-28074"/>
                <a:chExt cx="879867" cy="879866"/>
              </a:xfrm>
            </p:grpSpPr>
            <p:sp>
              <p:nvSpPr>
                <p:cNvPr id="29" name="îṣļîḑé-Oval 7"/>
                <p:cNvSpPr/>
                <p:nvPr/>
              </p:nvSpPr>
              <p:spPr>
                <a:xfrm>
                  <a:off x="845486" y="-28074"/>
                  <a:ext cx="879867" cy="879866"/>
                </a:xfrm>
                <a:prstGeom prst="ellipse">
                  <a:avLst/>
                </a:prstGeom>
                <a:solidFill>
                  <a:srgbClr val="669455"/>
                </a:solidFill>
                <a:ln w="12700" cap="flat">
                  <a:solidFill>
                    <a:srgbClr val="DCDEE0"/>
                  </a:solidFill>
                  <a:prstDash val="solid"/>
                  <a:round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tx1">
                        <a:lumMod val="75000"/>
                      </a:schemeClr>
                    </a:solidFill>
                    <a:latin typeface="思源黑体 Light" panose="020B0300000000000000" pitchFamily="34" charset="-122"/>
                    <a:ea typeface="思源黑体 Light" panose="020B0300000000000000" pitchFamily="34" charset="-122"/>
                    <a:cs typeface="+mn-ea"/>
                    <a:sym typeface="思源黑体 Light" panose="020B0300000000000000" pitchFamily="34" charset="-122"/>
                  </a:endParaRPr>
                </a:p>
              </p:txBody>
            </p:sp>
            <p:sp>
              <p:nvSpPr>
                <p:cNvPr id="30" name="îṣļîḑé-Freeform: Shape 8"/>
                <p:cNvSpPr/>
                <p:nvPr/>
              </p:nvSpPr>
              <p:spPr>
                <a:xfrm>
                  <a:off x="1091020" y="186700"/>
                  <a:ext cx="388799" cy="3995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94" extrusionOk="0">
                      <a:moveTo>
                        <a:pt x="17852" y="10732"/>
                      </a:moveTo>
                      <a:lnTo>
                        <a:pt x="15287" y="8141"/>
                      </a:lnTo>
                      <a:lnTo>
                        <a:pt x="14103" y="9287"/>
                      </a:lnTo>
                      <a:lnTo>
                        <a:pt x="16780" y="11770"/>
                      </a:lnTo>
                      <a:lnTo>
                        <a:pt x="14104" y="14253"/>
                      </a:lnTo>
                      <a:lnTo>
                        <a:pt x="15288" y="15399"/>
                      </a:lnTo>
                      <a:lnTo>
                        <a:pt x="17852" y="12808"/>
                      </a:lnTo>
                      <a:lnTo>
                        <a:pt x="20416" y="15399"/>
                      </a:lnTo>
                      <a:lnTo>
                        <a:pt x="21600" y="14253"/>
                      </a:lnTo>
                      <a:lnTo>
                        <a:pt x="18924" y="11770"/>
                      </a:lnTo>
                      <a:lnTo>
                        <a:pt x="21599" y="9287"/>
                      </a:lnTo>
                      <a:lnTo>
                        <a:pt x="20415" y="8141"/>
                      </a:lnTo>
                      <a:cubicBezTo>
                        <a:pt x="20415" y="8141"/>
                        <a:pt x="17852" y="10732"/>
                        <a:pt x="17852" y="10732"/>
                      </a:cubicBezTo>
                      <a:close/>
                      <a:moveTo>
                        <a:pt x="17840" y="20553"/>
                      </a:moveTo>
                      <a:cubicBezTo>
                        <a:pt x="17840" y="18126"/>
                        <a:pt x="15400" y="16891"/>
                        <a:pt x="13023" y="15899"/>
                      </a:cubicBezTo>
                      <a:cubicBezTo>
                        <a:pt x="10654" y="14912"/>
                        <a:pt x="9898" y="14080"/>
                        <a:pt x="9898" y="12297"/>
                      </a:cubicBezTo>
                      <a:cubicBezTo>
                        <a:pt x="9898" y="11229"/>
                        <a:pt x="10621" y="11577"/>
                        <a:pt x="10938" y="9617"/>
                      </a:cubicBezTo>
                      <a:cubicBezTo>
                        <a:pt x="11072" y="8804"/>
                        <a:pt x="11710" y="9604"/>
                        <a:pt x="11833" y="7749"/>
                      </a:cubicBezTo>
                      <a:cubicBezTo>
                        <a:pt x="11833" y="7010"/>
                        <a:pt x="11483" y="6826"/>
                        <a:pt x="11483" y="6826"/>
                      </a:cubicBezTo>
                      <a:cubicBezTo>
                        <a:pt x="11483" y="6826"/>
                        <a:pt x="11661" y="5732"/>
                        <a:pt x="11730" y="4889"/>
                      </a:cubicBezTo>
                      <a:cubicBezTo>
                        <a:pt x="11801" y="4006"/>
                        <a:pt x="11286" y="2123"/>
                        <a:pt x="9163" y="1545"/>
                      </a:cubicBezTo>
                      <a:cubicBezTo>
                        <a:pt x="8792" y="1177"/>
                        <a:pt x="8541" y="592"/>
                        <a:pt x="9684" y="7"/>
                      </a:cubicBezTo>
                      <a:cubicBezTo>
                        <a:pt x="7184" y="-106"/>
                        <a:pt x="6603" y="1160"/>
                        <a:pt x="5272" y="2092"/>
                      </a:cubicBezTo>
                      <a:cubicBezTo>
                        <a:pt x="4139" y="2909"/>
                        <a:pt x="3834" y="4202"/>
                        <a:pt x="3888" y="4890"/>
                      </a:cubicBezTo>
                      <a:cubicBezTo>
                        <a:pt x="3961" y="5733"/>
                        <a:pt x="4137" y="6827"/>
                        <a:pt x="4137" y="6827"/>
                      </a:cubicBezTo>
                      <a:cubicBezTo>
                        <a:pt x="4137" y="6827"/>
                        <a:pt x="3787" y="7011"/>
                        <a:pt x="3787" y="7750"/>
                      </a:cubicBezTo>
                      <a:cubicBezTo>
                        <a:pt x="3910" y="9606"/>
                        <a:pt x="4550" y="8805"/>
                        <a:pt x="4683" y="9618"/>
                      </a:cubicBezTo>
                      <a:cubicBezTo>
                        <a:pt x="5000" y="11578"/>
                        <a:pt x="5724" y="11230"/>
                        <a:pt x="5724" y="12298"/>
                      </a:cubicBezTo>
                      <a:cubicBezTo>
                        <a:pt x="5724" y="14081"/>
                        <a:pt x="5487" y="14686"/>
                        <a:pt x="3118" y="15674"/>
                      </a:cubicBezTo>
                      <a:cubicBezTo>
                        <a:pt x="740" y="16664"/>
                        <a:pt x="0" y="18253"/>
                        <a:pt x="12" y="20553"/>
                      </a:cubicBezTo>
                      <a:cubicBezTo>
                        <a:pt x="16" y="21241"/>
                        <a:pt x="0" y="21494"/>
                        <a:pt x="0" y="21494"/>
                      </a:cubicBezTo>
                      <a:lnTo>
                        <a:pt x="17852" y="21494"/>
                      </a:lnTo>
                      <a:cubicBezTo>
                        <a:pt x="17852" y="21494"/>
                        <a:pt x="17840" y="21241"/>
                        <a:pt x="17840" y="2055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tx1">
                        <a:lumMod val="75000"/>
                      </a:schemeClr>
                    </a:solidFill>
                    <a:latin typeface="思源黑体 Light" panose="020B0300000000000000" pitchFamily="34" charset="-122"/>
                    <a:ea typeface="思源黑体 Light" panose="020B0300000000000000" pitchFamily="34" charset="-122"/>
                    <a:cs typeface="+mn-ea"/>
                    <a:sym typeface="思源黑体 Light" panose="020B0300000000000000" pitchFamily="34" charset="-122"/>
                  </a:endParaRPr>
                </a:p>
              </p:txBody>
            </p:sp>
          </p:grpSp>
          <p:grpSp>
            <p:nvGrpSpPr>
              <p:cNvPr id="20" name="Group 9"/>
              <p:cNvGrpSpPr/>
              <p:nvPr/>
            </p:nvGrpSpPr>
            <p:grpSpPr>
              <a:xfrm>
                <a:off x="5116404" y="3070643"/>
                <a:ext cx="1348437" cy="911351"/>
                <a:chOff x="5116404" y="3070643"/>
                <a:chExt cx="1348437" cy="911351"/>
              </a:xfrm>
            </p:grpSpPr>
            <p:sp>
              <p:nvSpPr>
                <p:cNvPr id="27" name="îṣļîḑé-Freeform: Shape 10"/>
                <p:cNvSpPr/>
                <p:nvPr/>
              </p:nvSpPr>
              <p:spPr>
                <a:xfrm>
                  <a:off x="5116404" y="3070643"/>
                  <a:ext cx="1348437" cy="911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997" y="0"/>
                      </a:moveTo>
                      <a:lnTo>
                        <a:pt x="0" y="2934"/>
                      </a:lnTo>
                      <a:lnTo>
                        <a:pt x="12305" y="21600"/>
                      </a:lnTo>
                      <a:lnTo>
                        <a:pt x="12322" y="21583"/>
                      </a:lnTo>
                      <a:lnTo>
                        <a:pt x="21600" y="12476"/>
                      </a:lnTo>
                      <a:cubicBezTo>
                        <a:pt x="21600" y="12476"/>
                        <a:pt x="6997" y="0"/>
                        <a:pt x="6997" y="0"/>
                      </a:cubicBezTo>
                      <a:close/>
                    </a:path>
                  </a:pathLst>
                </a:custGeom>
                <a:solidFill>
                  <a:srgbClr val="669455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tx1">
                        <a:lumMod val="75000"/>
                      </a:schemeClr>
                    </a:solidFill>
                    <a:latin typeface="思源黑体 Light" panose="020B0300000000000000" pitchFamily="34" charset="-122"/>
                    <a:ea typeface="思源黑体 Light" panose="020B0300000000000000" pitchFamily="34" charset="-122"/>
                    <a:cs typeface="+mn-ea"/>
                    <a:sym typeface="思源黑体 Light" panose="020B0300000000000000" pitchFamily="34" charset="-122"/>
                  </a:endParaRPr>
                </a:p>
              </p:txBody>
            </p:sp>
            <p:sp>
              <p:nvSpPr>
                <p:cNvPr id="28" name="îṣļîḑé-Freeform: Shape 11"/>
                <p:cNvSpPr/>
                <p:nvPr/>
              </p:nvSpPr>
              <p:spPr>
                <a:xfrm>
                  <a:off x="5765212" y="3432854"/>
                  <a:ext cx="249236" cy="18692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62" y="12600"/>
                      </a:moveTo>
                      <a:cubicBezTo>
                        <a:pt x="21442" y="12600"/>
                        <a:pt x="21600" y="12811"/>
                        <a:pt x="21600" y="13050"/>
                      </a:cubicBezTo>
                      <a:lnTo>
                        <a:pt x="21600" y="15750"/>
                      </a:lnTo>
                      <a:cubicBezTo>
                        <a:pt x="21600" y="15989"/>
                        <a:pt x="21442" y="16200"/>
                        <a:pt x="21262" y="16200"/>
                      </a:cubicBezTo>
                      <a:lnTo>
                        <a:pt x="17550" y="16200"/>
                      </a:lnTo>
                      <a:lnTo>
                        <a:pt x="17550" y="21150"/>
                      </a:lnTo>
                      <a:cubicBezTo>
                        <a:pt x="17550" y="21389"/>
                        <a:pt x="17392" y="21600"/>
                        <a:pt x="17212" y="21600"/>
                      </a:cubicBezTo>
                      <a:lnTo>
                        <a:pt x="15187" y="21600"/>
                      </a:lnTo>
                      <a:cubicBezTo>
                        <a:pt x="15008" y="21600"/>
                        <a:pt x="14850" y="21389"/>
                        <a:pt x="14850" y="21150"/>
                      </a:cubicBezTo>
                      <a:lnTo>
                        <a:pt x="14850" y="16200"/>
                      </a:lnTo>
                      <a:lnTo>
                        <a:pt x="11137" y="16200"/>
                      </a:lnTo>
                      <a:cubicBezTo>
                        <a:pt x="10958" y="16200"/>
                        <a:pt x="10800" y="15989"/>
                        <a:pt x="10800" y="15750"/>
                      </a:cubicBezTo>
                      <a:lnTo>
                        <a:pt x="10800" y="13050"/>
                      </a:lnTo>
                      <a:cubicBezTo>
                        <a:pt x="10800" y="12811"/>
                        <a:pt x="10958" y="12600"/>
                        <a:pt x="11137" y="12600"/>
                      </a:cubicBezTo>
                      <a:lnTo>
                        <a:pt x="14850" y="12600"/>
                      </a:lnTo>
                      <a:lnTo>
                        <a:pt x="14850" y="7650"/>
                      </a:lnTo>
                      <a:cubicBezTo>
                        <a:pt x="14850" y="7411"/>
                        <a:pt x="15008" y="7200"/>
                        <a:pt x="15187" y="7200"/>
                      </a:cubicBezTo>
                      <a:lnTo>
                        <a:pt x="17212" y="7200"/>
                      </a:lnTo>
                      <a:cubicBezTo>
                        <a:pt x="17392" y="7200"/>
                        <a:pt x="17550" y="7411"/>
                        <a:pt x="17550" y="7650"/>
                      </a:cubicBezTo>
                      <a:lnTo>
                        <a:pt x="17550" y="12600"/>
                      </a:lnTo>
                      <a:cubicBezTo>
                        <a:pt x="17550" y="12600"/>
                        <a:pt x="21262" y="12600"/>
                        <a:pt x="21262" y="12600"/>
                      </a:cubicBezTo>
                      <a:close/>
                      <a:moveTo>
                        <a:pt x="3375" y="5400"/>
                      </a:moveTo>
                      <a:cubicBezTo>
                        <a:pt x="3375" y="2419"/>
                        <a:pt x="5189" y="0"/>
                        <a:pt x="7425" y="0"/>
                      </a:cubicBezTo>
                      <a:cubicBezTo>
                        <a:pt x="9661" y="0"/>
                        <a:pt x="11475" y="2419"/>
                        <a:pt x="11475" y="5400"/>
                      </a:cubicBezTo>
                      <a:cubicBezTo>
                        <a:pt x="11475" y="8381"/>
                        <a:pt x="9661" y="10800"/>
                        <a:pt x="7425" y="10800"/>
                      </a:cubicBezTo>
                      <a:cubicBezTo>
                        <a:pt x="5189" y="10800"/>
                        <a:pt x="3375" y="8381"/>
                        <a:pt x="3375" y="5400"/>
                      </a:cubicBezTo>
                      <a:close/>
                      <a:moveTo>
                        <a:pt x="11137" y="17550"/>
                      </a:moveTo>
                      <a:lnTo>
                        <a:pt x="13837" y="17550"/>
                      </a:lnTo>
                      <a:lnTo>
                        <a:pt x="13837" y="20897"/>
                      </a:lnTo>
                      <a:cubicBezTo>
                        <a:pt x="13321" y="21403"/>
                        <a:pt x="12667" y="21600"/>
                        <a:pt x="12034" y="21600"/>
                      </a:cubicBezTo>
                      <a:lnTo>
                        <a:pt x="2816" y="21600"/>
                      </a:lnTo>
                      <a:cubicBezTo>
                        <a:pt x="1129" y="21600"/>
                        <a:pt x="0" y="20250"/>
                        <a:pt x="0" y="17958"/>
                      </a:cubicBezTo>
                      <a:cubicBezTo>
                        <a:pt x="0" y="14780"/>
                        <a:pt x="559" y="9900"/>
                        <a:pt x="3649" y="9900"/>
                      </a:cubicBezTo>
                      <a:cubicBezTo>
                        <a:pt x="3818" y="9900"/>
                        <a:pt x="3934" y="9998"/>
                        <a:pt x="4061" y="10139"/>
                      </a:cubicBezTo>
                      <a:cubicBezTo>
                        <a:pt x="5094" y="11194"/>
                        <a:pt x="6096" y="11855"/>
                        <a:pt x="7425" y="11855"/>
                      </a:cubicBezTo>
                      <a:cubicBezTo>
                        <a:pt x="8754" y="11855"/>
                        <a:pt x="9756" y="11194"/>
                        <a:pt x="10789" y="10139"/>
                      </a:cubicBezTo>
                      <a:cubicBezTo>
                        <a:pt x="10916" y="9998"/>
                        <a:pt x="11032" y="9900"/>
                        <a:pt x="11201" y="9900"/>
                      </a:cubicBezTo>
                      <a:cubicBezTo>
                        <a:pt x="12097" y="9900"/>
                        <a:pt x="12888" y="10350"/>
                        <a:pt x="13489" y="11250"/>
                      </a:cubicBezTo>
                      <a:lnTo>
                        <a:pt x="11137" y="11250"/>
                      </a:lnTo>
                      <a:cubicBezTo>
                        <a:pt x="10399" y="11250"/>
                        <a:pt x="9788" y="12066"/>
                        <a:pt x="9788" y="13050"/>
                      </a:cubicBezTo>
                      <a:lnTo>
                        <a:pt x="9788" y="15750"/>
                      </a:lnTo>
                      <a:cubicBezTo>
                        <a:pt x="9788" y="16734"/>
                        <a:pt x="10399" y="17550"/>
                        <a:pt x="11137" y="175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tx1">
                        <a:lumMod val="75000"/>
                      </a:schemeClr>
                    </a:solidFill>
                    <a:latin typeface="思源黑体 Light" panose="020B0300000000000000" pitchFamily="34" charset="-122"/>
                    <a:ea typeface="思源黑体 Light" panose="020B0300000000000000" pitchFamily="34" charset="-122"/>
                    <a:cs typeface="+mn-ea"/>
                    <a:sym typeface="思源黑体 Light" panose="020B0300000000000000" pitchFamily="34" charset="-122"/>
                  </a:endParaRPr>
                </a:p>
              </p:txBody>
            </p:sp>
          </p:grpSp>
          <p:grpSp>
            <p:nvGrpSpPr>
              <p:cNvPr id="21" name="Group 12"/>
              <p:cNvGrpSpPr/>
              <p:nvPr/>
            </p:nvGrpSpPr>
            <p:grpSpPr>
              <a:xfrm>
                <a:off x="6573748" y="3070643"/>
                <a:ext cx="1348430" cy="911351"/>
                <a:chOff x="6573748" y="3070643"/>
                <a:chExt cx="1348430" cy="911351"/>
              </a:xfrm>
            </p:grpSpPr>
            <p:sp>
              <p:nvSpPr>
                <p:cNvPr id="25" name="îṣļîḑé-Freeform: Shape 13"/>
                <p:cNvSpPr/>
                <p:nvPr/>
              </p:nvSpPr>
              <p:spPr>
                <a:xfrm>
                  <a:off x="6573748" y="3070643"/>
                  <a:ext cx="1348430" cy="911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603" y="0"/>
                      </a:moveTo>
                      <a:lnTo>
                        <a:pt x="21600" y="2934"/>
                      </a:lnTo>
                      <a:lnTo>
                        <a:pt x="9295" y="21600"/>
                      </a:lnTo>
                      <a:lnTo>
                        <a:pt x="9278" y="21583"/>
                      </a:lnTo>
                      <a:lnTo>
                        <a:pt x="0" y="12476"/>
                      </a:lnTo>
                      <a:cubicBezTo>
                        <a:pt x="0" y="12476"/>
                        <a:pt x="14603" y="0"/>
                        <a:pt x="14603" y="0"/>
                      </a:cubicBezTo>
                      <a:close/>
                    </a:path>
                  </a:pathLst>
                </a:custGeom>
                <a:solidFill>
                  <a:srgbClr val="669455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tx1">
                        <a:lumMod val="75000"/>
                      </a:schemeClr>
                    </a:solidFill>
                    <a:latin typeface="思源黑体 Light" panose="020B0300000000000000" pitchFamily="34" charset="-122"/>
                    <a:ea typeface="思源黑体 Light" panose="020B0300000000000000" pitchFamily="34" charset="-122"/>
                    <a:cs typeface="+mn-ea"/>
                    <a:sym typeface="思源黑体 Light" panose="020B0300000000000000" pitchFamily="34" charset="-122"/>
                  </a:endParaRPr>
                </a:p>
              </p:txBody>
            </p:sp>
            <p:sp>
              <p:nvSpPr>
                <p:cNvPr id="26" name="îṣļîḑé-Freeform: Shape 14"/>
                <p:cNvSpPr/>
                <p:nvPr/>
              </p:nvSpPr>
              <p:spPr>
                <a:xfrm>
                  <a:off x="7128261" y="3446082"/>
                  <a:ext cx="182356" cy="1604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776" y="5891"/>
                      </a:moveTo>
                      <a:lnTo>
                        <a:pt x="4320" y="5891"/>
                      </a:lnTo>
                      <a:cubicBezTo>
                        <a:pt x="4320" y="7855"/>
                        <a:pt x="4320" y="9818"/>
                        <a:pt x="4320" y="9818"/>
                      </a:cubicBezTo>
                      <a:cubicBezTo>
                        <a:pt x="4320" y="10907"/>
                        <a:pt x="5090" y="11782"/>
                        <a:pt x="6048" y="11782"/>
                      </a:cubicBezTo>
                      <a:cubicBezTo>
                        <a:pt x="7088" y="11782"/>
                        <a:pt x="7574" y="11782"/>
                        <a:pt x="7776" y="11782"/>
                      </a:cubicBezTo>
                      <a:cubicBezTo>
                        <a:pt x="7776" y="11782"/>
                        <a:pt x="7776" y="5891"/>
                        <a:pt x="7776" y="5891"/>
                      </a:cubicBezTo>
                      <a:close/>
                      <a:moveTo>
                        <a:pt x="21600" y="21600"/>
                      </a:moveTo>
                      <a:lnTo>
                        <a:pt x="6048" y="21600"/>
                      </a:lnTo>
                      <a:lnTo>
                        <a:pt x="6048" y="18655"/>
                      </a:lnTo>
                      <a:lnTo>
                        <a:pt x="7776" y="15709"/>
                      </a:lnTo>
                      <a:cubicBezTo>
                        <a:pt x="7628" y="15709"/>
                        <a:pt x="6197" y="15709"/>
                        <a:pt x="6048" y="15709"/>
                      </a:cubicBezTo>
                      <a:cubicBezTo>
                        <a:pt x="3186" y="15709"/>
                        <a:pt x="864" y="13070"/>
                        <a:pt x="864" y="9818"/>
                      </a:cubicBezTo>
                      <a:lnTo>
                        <a:pt x="864" y="4909"/>
                      </a:lnTo>
                      <a:lnTo>
                        <a:pt x="0" y="3927"/>
                      </a:lnTo>
                      <a:lnTo>
                        <a:pt x="432" y="1964"/>
                      </a:lnTo>
                      <a:lnTo>
                        <a:pt x="6912" y="1964"/>
                      </a:lnTo>
                      <a:lnTo>
                        <a:pt x="7344" y="0"/>
                      </a:lnTo>
                      <a:lnTo>
                        <a:pt x="20304" y="0"/>
                      </a:lnTo>
                      <a:lnTo>
                        <a:pt x="20736" y="2945"/>
                      </a:lnTo>
                      <a:lnTo>
                        <a:pt x="19872" y="3436"/>
                      </a:lnTo>
                      <a:lnTo>
                        <a:pt x="19872" y="15709"/>
                      </a:lnTo>
                      <a:lnTo>
                        <a:pt x="21600" y="18655"/>
                      </a:lnTo>
                      <a:cubicBezTo>
                        <a:pt x="21600" y="18655"/>
                        <a:pt x="21600" y="21600"/>
                        <a:pt x="21600" y="216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tx1">
                        <a:lumMod val="75000"/>
                      </a:schemeClr>
                    </a:solidFill>
                    <a:latin typeface="思源黑体 Light" panose="020B0300000000000000" pitchFamily="34" charset="-122"/>
                    <a:ea typeface="思源黑体 Light" panose="020B0300000000000000" pitchFamily="34" charset="-122"/>
                    <a:cs typeface="+mn-ea"/>
                    <a:sym typeface="思源黑体 Light" panose="020B0300000000000000" pitchFamily="34" charset="-122"/>
                  </a:endParaRPr>
                </a:p>
              </p:txBody>
            </p:sp>
          </p:grpSp>
          <p:grpSp>
            <p:nvGrpSpPr>
              <p:cNvPr id="22" name="Group 15"/>
              <p:cNvGrpSpPr/>
              <p:nvPr/>
            </p:nvGrpSpPr>
            <p:grpSpPr>
              <a:xfrm>
                <a:off x="5927567" y="3634333"/>
                <a:ext cx="1197217" cy="1031704"/>
                <a:chOff x="5927567" y="3634333"/>
                <a:chExt cx="1197217" cy="1031704"/>
              </a:xfrm>
            </p:grpSpPr>
            <p:sp>
              <p:nvSpPr>
                <p:cNvPr id="23" name="îṣļîḑé-Freeform: Shape 16"/>
                <p:cNvSpPr/>
                <p:nvPr/>
              </p:nvSpPr>
              <p:spPr>
                <a:xfrm>
                  <a:off x="5927567" y="3634333"/>
                  <a:ext cx="1197217" cy="10317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56" y="0"/>
                      </a:moveTo>
                      <a:lnTo>
                        <a:pt x="917" y="7575"/>
                      </a:lnTo>
                      <a:lnTo>
                        <a:pt x="0" y="8280"/>
                      </a:lnTo>
                      <a:lnTo>
                        <a:pt x="10685" y="21600"/>
                      </a:lnTo>
                      <a:lnTo>
                        <a:pt x="21600" y="8349"/>
                      </a:lnTo>
                    </a:path>
                  </a:pathLst>
                </a:custGeom>
                <a:solidFill>
                  <a:srgbClr val="DDE2B7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tx1">
                        <a:lumMod val="75000"/>
                      </a:schemeClr>
                    </a:solidFill>
                    <a:latin typeface="思源黑体 Light" panose="020B0300000000000000" pitchFamily="34" charset="-122"/>
                    <a:ea typeface="思源黑体 Light" panose="020B0300000000000000" pitchFamily="34" charset="-122"/>
                    <a:cs typeface="+mn-ea"/>
                    <a:sym typeface="思源黑体 Light" panose="020B0300000000000000" pitchFamily="34" charset="-122"/>
                  </a:endParaRPr>
                </a:p>
              </p:txBody>
            </p:sp>
            <p:sp>
              <p:nvSpPr>
                <p:cNvPr id="24" name="îṣļîḑé-Freeform: Shape 17"/>
                <p:cNvSpPr/>
                <p:nvPr/>
              </p:nvSpPr>
              <p:spPr>
                <a:xfrm>
                  <a:off x="6421996" y="4044166"/>
                  <a:ext cx="212038" cy="2120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138" y="19791"/>
                      </a:moveTo>
                      <a:lnTo>
                        <a:pt x="19803" y="21138"/>
                      </a:lnTo>
                      <a:cubicBezTo>
                        <a:pt x="19504" y="21425"/>
                        <a:pt x="19092" y="21600"/>
                        <a:pt x="18668" y="21600"/>
                      </a:cubicBezTo>
                      <a:cubicBezTo>
                        <a:pt x="18243" y="21600"/>
                        <a:pt x="17832" y="21425"/>
                        <a:pt x="17545" y="21138"/>
                      </a:cubicBezTo>
                      <a:lnTo>
                        <a:pt x="13015" y="16596"/>
                      </a:lnTo>
                      <a:cubicBezTo>
                        <a:pt x="12715" y="16309"/>
                        <a:pt x="12541" y="15897"/>
                        <a:pt x="12541" y="15473"/>
                      </a:cubicBezTo>
                      <a:cubicBezTo>
                        <a:pt x="12541" y="14999"/>
                        <a:pt x="12740" y="14612"/>
                        <a:pt x="13077" y="14275"/>
                      </a:cubicBezTo>
                      <a:lnTo>
                        <a:pt x="9883" y="11081"/>
                      </a:lnTo>
                      <a:lnTo>
                        <a:pt x="8311" y="12653"/>
                      </a:lnTo>
                      <a:cubicBezTo>
                        <a:pt x="8198" y="12765"/>
                        <a:pt x="8049" y="12828"/>
                        <a:pt x="7886" y="12828"/>
                      </a:cubicBezTo>
                      <a:cubicBezTo>
                        <a:pt x="7724" y="12828"/>
                        <a:pt x="7574" y="12765"/>
                        <a:pt x="7462" y="12653"/>
                      </a:cubicBezTo>
                      <a:cubicBezTo>
                        <a:pt x="7836" y="13027"/>
                        <a:pt x="8186" y="13302"/>
                        <a:pt x="8186" y="13876"/>
                      </a:cubicBezTo>
                      <a:cubicBezTo>
                        <a:pt x="8186" y="14200"/>
                        <a:pt x="8061" y="14487"/>
                        <a:pt x="7836" y="14724"/>
                      </a:cubicBezTo>
                      <a:cubicBezTo>
                        <a:pt x="7412" y="15174"/>
                        <a:pt x="6963" y="15773"/>
                        <a:pt x="6289" y="15773"/>
                      </a:cubicBezTo>
                      <a:cubicBezTo>
                        <a:pt x="5977" y="15773"/>
                        <a:pt x="5665" y="15648"/>
                        <a:pt x="5441" y="15423"/>
                      </a:cubicBezTo>
                      <a:lnTo>
                        <a:pt x="349" y="10332"/>
                      </a:lnTo>
                      <a:cubicBezTo>
                        <a:pt x="125" y="10107"/>
                        <a:pt x="0" y="9795"/>
                        <a:pt x="0" y="9484"/>
                      </a:cubicBezTo>
                      <a:cubicBezTo>
                        <a:pt x="0" y="8810"/>
                        <a:pt x="599" y="8360"/>
                        <a:pt x="1048" y="7936"/>
                      </a:cubicBezTo>
                      <a:cubicBezTo>
                        <a:pt x="1285" y="7712"/>
                        <a:pt x="1572" y="7587"/>
                        <a:pt x="1897" y="7587"/>
                      </a:cubicBezTo>
                      <a:cubicBezTo>
                        <a:pt x="2471" y="7587"/>
                        <a:pt x="2745" y="7936"/>
                        <a:pt x="3120" y="8311"/>
                      </a:cubicBezTo>
                      <a:cubicBezTo>
                        <a:pt x="3007" y="8198"/>
                        <a:pt x="2945" y="8049"/>
                        <a:pt x="2945" y="7886"/>
                      </a:cubicBezTo>
                      <a:cubicBezTo>
                        <a:pt x="2945" y="7724"/>
                        <a:pt x="3007" y="7574"/>
                        <a:pt x="3120" y="7462"/>
                      </a:cubicBezTo>
                      <a:lnTo>
                        <a:pt x="7462" y="3120"/>
                      </a:lnTo>
                      <a:cubicBezTo>
                        <a:pt x="7574" y="3007"/>
                        <a:pt x="7724" y="2945"/>
                        <a:pt x="7886" y="2945"/>
                      </a:cubicBezTo>
                      <a:cubicBezTo>
                        <a:pt x="8049" y="2945"/>
                        <a:pt x="8198" y="3007"/>
                        <a:pt x="8311" y="3120"/>
                      </a:cubicBezTo>
                      <a:cubicBezTo>
                        <a:pt x="7936" y="2745"/>
                        <a:pt x="7587" y="2471"/>
                        <a:pt x="7587" y="1897"/>
                      </a:cubicBezTo>
                      <a:cubicBezTo>
                        <a:pt x="7587" y="1572"/>
                        <a:pt x="7712" y="1285"/>
                        <a:pt x="7936" y="1048"/>
                      </a:cubicBezTo>
                      <a:cubicBezTo>
                        <a:pt x="8360" y="599"/>
                        <a:pt x="8810" y="0"/>
                        <a:pt x="9484" y="0"/>
                      </a:cubicBezTo>
                      <a:cubicBezTo>
                        <a:pt x="9795" y="0"/>
                        <a:pt x="10107" y="125"/>
                        <a:pt x="10332" y="349"/>
                      </a:cubicBezTo>
                      <a:lnTo>
                        <a:pt x="15423" y="5441"/>
                      </a:lnTo>
                      <a:cubicBezTo>
                        <a:pt x="15648" y="5665"/>
                        <a:pt x="15773" y="5977"/>
                        <a:pt x="15773" y="6289"/>
                      </a:cubicBezTo>
                      <a:cubicBezTo>
                        <a:pt x="15773" y="6963"/>
                        <a:pt x="15174" y="7412"/>
                        <a:pt x="14724" y="7836"/>
                      </a:cubicBezTo>
                      <a:cubicBezTo>
                        <a:pt x="14487" y="8061"/>
                        <a:pt x="14200" y="8186"/>
                        <a:pt x="13876" y="8186"/>
                      </a:cubicBezTo>
                      <a:cubicBezTo>
                        <a:pt x="13302" y="8186"/>
                        <a:pt x="13027" y="7836"/>
                        <a:pt x="12653" y="7462"/>
                      </a:cubicBezTo>
                      <a:cubicBezTo>
                        <a:pt x="12765" y="7574"/>
                        <a:pt x="12828" y="7724"/>
                        <a:pt x="12828" y="7886"/>
                      </a:cubicBezTo>
                      <a:cubicBezTo>
                        <a:pt x="12828" y="8049"/>
                        <a:pt x="12765" y="8198"/>
                        <a:pt x="12653" y="8311"/>
                      </a:cubicBezTo>
                      <a:lnTo>
                        <a:pt x="11081" y="9883"/>
                      </a:lnTo>
                      <a:lnTo>
                        <a:pt x="14275" y="13077"/>
                      </a:lnTo>
                      <a:cubicBezTo>
                        <a:pt x="14612" y="12740"/>
                        <a:pt x="14999" y="12541"/>
                        <a:pt x="15473" y="12541"/>
                      </a:cubicBezTo>
                      <a:cubicBezTo>
                        <a:pt x="15897" y="12541"/>
                        <a:pt x="16309" y="12715"/>
                        <a:pt x="16609" y="13002"/>
                      </a:cubicBezTo>
                      <a:lnTo>
                        <a:pt x="21138" y="17532"/>
                      </a:lnTo>
                      <a:cubicBezTo>
                        <a:pt x="21425" y="17832"/>
                        <a:pt x="21600" y="18243"/>
                        <a:pt x="21600" y="18668"/>
                      </a:cubicBezTo>
                      <a:cubicBezTo>
                        <a:pt x="21600" y="19092"/>
                        <a:pt x="21425" y="19504"/>
                        <a:pt x="21138" y="197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tx1">
                        <a:lumMod val="75000"/>
                      </a:schemeClr>
                    </a:solidFill>
                    <a:latin typeface="思源黑体 Light" panose="020B0300000000000000" pitchFamily="34" charset="-122"/>
                    <a:ea typeface="思源黑体 Light" panose="020B0300000000000000" pitchFamily="34" charset="-122"/>
                    <a:cs typeface="+mn-ea"/>
                    <a:sym typeface="思源黑体 Light" panose="020B0300000000000000" pitchFamily="34" charset="-122"/>
                  </a:endParaRPr>
                </a:p>
              </p:txBody>
            </p:sp>
          </p:grpSp>
        </p:grpSp>
        <p:grpSp>
          <p:nvGrpSpPr>
            <p:cNvPr id="33" name="Group 68"/>
            <p:cNvGrpSpPr/>
            <p:nvPr/>
          </p:nvGrpSpPr>
          <p:grpSpPr>
            <a:xfrm>
              <a:off x="8959633" y="2144928"/>
              <a:ext cx="2749722" cy="2955593"/>
              <a:chOff x="8969792" y="1912116"/>
              <a:chExt cx="2749722" cy="2955593"/>
            </a:xfrm>
          </p:grpSpPr>
          <p:grpSp>
            <p:nvGrpSpPr>
              <p:cNvPr id="35" name="Group 69"/>
              <p:cNvGrpSpPr/>
              <p:nvPr/>
            </p:nvGrpSpPr>
            <p:grpSpPr>
              <a:xfrm>
                <a:off x="8969792" y="1912116"/>
                <a:ext cx="2611177" cy="2955593"/>
                <a:chOff x="2344365" y="1491637"/>
                <a:chExt cx="3761195" cy="2955593"/>
              </a:xfrm>
            </p:grpSpPr>
            <p:grpSp>
              <p:nvGrpSpPr>
                <p:cNvPr id="38" name="Group 72"/>
                <p:cNvGrpSpPr/>
                <p:nvPr/>
              </p:nvGrpSpPr>
              <p:grpSpPr>
                <a:xfrm>
                  <a:off x="2344365" y="1491637"/>
                  <a:ext cx="3761195" cy="927368"/>
                  <a:chOff x="2468122" y="1824875"/>
                  <a:chExt cx="3761195" cy="927368"/>
                </a:xfrm>
              </p:grpSpPr>
              <p:sp>
                <p:nvSpPr>
                  <p:cNvPr id="45" name="îṣļîḑé-TextBox 79"/>
                  <p:cNvSpPr txBox="1"/>
                  <p:nvPr/>
                </p:nvSpPr>
                <p:spPr>
                  <a:xfrm>
                    <a:off x="2468122" y="224441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400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sym typeface="思源黑体 Light" panose="020B0300000000000000" pitchFamily="34" charset="-122"/>
                      </a:rPr>
                      <a:t>跳转至</a:t>
                    </a:r>
                    <a:r>
                      <a:rPr lang="en-US" altLang="zh-CN" sz="1400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sym typeface="思源黑体 Light" panose="020B0300000000000000" pitchFamily="34" charset="-122"/>
                      </a:rPr>
                      <a:t>404</a:t>
                    </a:r>
                    <a:r>
                      <a:rPr lang="zh-CN" altLang="en-US" sz="1400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sym typeface="思源黑体 Light" panose="020B0300000000000000" pitchFamily="34" charset="-122"/>
                      </a:rPr>
                      <a:t>页面</a:t>
                    </a:r>
                    <a:endParaRPr lang="zh-CN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思源黑体 Light" panose="020B0300000000000000" pitchFamily="34" charset="-122"/>
                      <a:ea typeface="思源黑体 Light" panose="020B0300000000000000" pitchFamily="34" charset="-122"/>
                      <a:cs typeface="+mn-ea"/>
                      <a:sym typeface="思源黑体 Light" panose="020B0300000000000000" pitchFamily="34" charset="-122"/>
                    </a:endParaRPr>
                  </a:p>
                </p:txBody>
              </p:sp>
              <p:sp>
                <p:nvSpPr>
                  <p:cNvPr id="46" name="îṣļîḑé-Rectangle 80"/>
                  <p:cNvSpPr/>
                  <p:nvPr/>
                </p:nvSpPr>
                <p:spPr>
                  <a:xfrm>
                    <a:off x="2468122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Autofit/>
                  </a:bodyPr>
                  <a:lstStyle/>
                  <a:p>
                    <a:r>
                      <a:rPr lang="en-US" altLang="zh-CN" sz="2000" b="1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cs typeface="+mn-ea"/>
                        <a:sym typeface="思源黑体 Light" panose="020B0300000000000000" pitchFamily="34" charset="-122"/>
                      </a:rPr>
                      <a:t>4.</a:t>
                    </a:r>
                    <a:r>
                      <a:rPr lang="zh-CN" altLang="en-US" sz="2000" b="1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cs typeface="+mn-ea"/>
                        <a:sym typeface="思源黑体 Light" panose="020B0300000000000000" pitchFamily="34" charset="-122"/>
                      </a:rPr>
                      <a:t>访</a:t>
                    </a:r>
                    <a:r>
                      <a:rPr lang="zh-CN" altLang="en-US" sz="20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cs typeface="+mn-ea"/>
                        <a:sym typeface="思源黑体 Light" panose="020B0300000000000000" pitchFamily="34" charset="-122"/>
                      </a:rPr>
                      <a:t>问不存在的路</a:t>
                    </a:r>
                    <a:r>
                      <a:rPr lang="zh-CN" altLang="en-US" sz="2000" b="1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cs typeface="+mn-ea"/>
                        <a:sym typeface="思源黑体 Light" panose="020B0300000000000000" pitchFamily="34" charset="-122"/>
                      </a:rPr>
                      <a:t>径</a:t>
                    </a:r>
                    <a:endParaRPr lang="zh-CN" altLang="en-US" sz="2000" b="1" dirty="0">
                      <a:solidFill>
                        <a:schemeClr val="tx1">
                          <a:lumMod val="75000"/>
                        </a:schemeClr>
                      </a:solidFill>
                      <a:latin typeface="思源黑体 Light" panose="020B0300000000000000" pitchFamily="34" charset="-122"/>
                      <a:ea typeface="思源黑体 Light" panose="020B0300000000000000" pitchFamily="34" charset="-122"/>
                      <a:cs typeface="+mn-ea"/>
                      <a:sym typeface="思源黑体 Light" panose="020B0300000000000000" pitchFamily="34" charset="-122"/>
                    </a:endParaRPr>
                  </a:p>
                </p:txBody>
              </p:sp>
            </p:grpSp>
            <p:sp>
              <p:nvSpPr>
                <p:cNvPr id="44" name="îṣļîḑé-Rectangle 78"/>
                <p:cNvSpPr/>
                <p:nvPr/>
              </p:nvSpPr>
              <p:spPr>
                <a:xfrm>
                  <a:off x="2344365" y="281554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Autofit/>
                </a:bodyPr>
                <a:lstStyle/>
                <a:p>
                  <a:r>
                    <a:rPr lang="en-US" altLang="zh-CN" sz="2000" b="1" dirty="0" smtClean="0">
                      <a:solidFill>
                        <a:schemeClr val="tx1">
                          <a:lumMod val="75000"/>
                        </a:schemeClr>
                      </a:solidFill>
                      <a:latin typeface="思源黑体 Light" panose="020B0300000000000000" pitchFamily="34" charset="-122"/>
                      <a:ea typeface="思源黑体 Light" panose="020B0300000000000000" pitchFamily="34" charset="-122"/>
                      <a:cs typeface="+mn-ea"/>
                      <a:sym typeface="思源黑体 Light" panose="020B0300000000000000" pitchFamily="34" charset="-122"/>
                    </a:rPr>
                    <a:t>5.</a:t>
                  </a:r>
                  <a:r>
                    <a:rPr lang="zh-CN" altLang="en-US" sz="2000" b="1" dirty="0">
                      <a:solidFill>
                        <a:schemeClr val="tx1">
                          <a:lumMod val="75000"/>
                        </a:schemeClr>
                      </a:solidFill>
                      <a:latin typeface="思源黑体 Light" panose="020B0300000000000000" pitchFamily="34" charset="-122"/>
                      <a:ea typeface="思源黑体 Light" panose="020B0300000000000000" pitchFamily="34" charset="-122"/>
                      <a:cs typeface="+mn-ea"/>
                      <a:sym typeface="思源黑体 Light" panose="020B0300000000000000" pitchFamily="34" charset="-122"/>
                    </a:rPr>
                    <a:t>用户修改</a:t>
                  </a:r>
                  <a:r>
                    <a:rPr lang="en-US" altLang="zh-CN" sz="2000" b="1" dirty="0" smtClean="0">
                      <a:solidFill>
                        <a:schemeClr val="tx1">
                          <a:lumMod val="75000"/>
                        </a:schemeClr>
                      </a:solidFill>
                      <a:latin typeface="思源黑体 Light" panose="020B0300000000000000" pitchFamily="34" charset="-122"/>
                      <a:ea typeface="思源黑体 Light" panose="020B0300000000000000" pitchFamily="34" charset="-122"/>
                      <a:cs typeface="+mn-ea"/>
                      <a:sym typeface="思源黑体 Light" panose="020B0300000000000000" pitchFamily="34" charset="-122"/>
                    </a:rPr>
                    <a:t>token(</a:t>
                  </a:r>
                  <a:r>
                    <a:rPr lang="zh-CN" altLang="en-US" sz="2000" b="1" dirty="0" smtClean="0">
                      <a:solidFill>
                        <a:schemeClr val="tx1">
                          <a:lumMod val="75000"/>
                        </a:schemeClr>
                      </a:solidFill>
                      <a:latin typeface="思源黑体 Light" panose="020B0300000000000000" pitchFamily="34" charset="-122"/>
                      <a:ea typeface="思源黑体 Light" panose="020B0300000000000000" pitchFamily="34" charset="-122"/>
                      <a:cs typeface="+mn-ea"/>
                      <a:sym typeface="思源黑体 Light" panose="020B0300000000000000" pitchFamily="34" charset="-122"/>
                    </a:rPr>
                    <a:t>待定</a:t>
                  </a:r>
                  <a:r>
                    <a:rPr lang="en-US" altLang="zh-CN" sz="2000" b="1" dirty="0" smtClean="0">
                      <a:solidFill>
                        <a:schemeClr val="tx1">
                          <a:lumMod val="75000"/>
                        </a:schemeClr>
                      </a:solidFill>
                      <a:latin typeface="思源黑体 Light" panose="020B0300000000000000" pitchFamily="34" charset="-122"/>
                      <a:ea typeface="思源黑体 Light" panose="020B0300000000000000" pitchFamily="34" charset="-122"/>
                      <a:cs typeface="+mn-ea"/>
                      <a:sym typeface="思源黑体 Light" panose="020B0300000000000000" pitchFamily="34" charset="-122"/>
                    </a:rPr>
                    <a:t>)</a:t>
                  </a:r>
                  <a:endParaRPr lang="zh-CN" altLang="en-US" sz="2000" b="1" dirty="0">
                    <a:solidFill>
                      <a:schemeClr val="tx1">
                        <a:lumMod val="75000"/>
                      </a:schemeClr>
                    </a:solidFill>
                    <a:latin typeface="思源黑体 Light" panose="020B0300000000000000" pitchFamily="34" charset="-122"/>
                    <a:ea typeface="思源黑体 Light" panose="020B0300000000000000" pitchFamily="34" charset="-122"/>
                    <a:cs typeface="+mn-ea"/>
                    <a:sym typeface="思源黑体 Light" panose="020B0300000000000000" pitchFamily="34" charset="-122"/>
                  </a:endParaRPr>
                </a:p>
              </p:txBody>
            </p:sp>
            <p:sp>
              <p:nvSpPr>
                <p:cNvPr id="42" name="îṣļîḑé-Rectangle 76"/>
                <p:cNvSpPr/>
                <p:nvPr/>
              </p:nvSpPr>
              <p:spPr>
                <a:xfrm>
                  <a:off x="2344365" y="4139453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Autofit/>
                </a:bodyPr>
                <a:lstStyle/>
                <a:p>
                  <a:r>
                    <a:rPr lang="en-US" altLang="zh-CN" sz="2000" b="1" dirty="0" smtClean="0">
                      <a:solidFill>
                        <a:schemeClr val="tx1">
                          <a:lumMod val="75000"/>
                        </a:schemeClr>
                      </a:solidFill>
                      <a:latin typeface="思源黑体 Light" panose="020B0300000000000000" pitchFamily="34" charset="-122"/>
                      <a:ea typeface="思源黑体 Light" panose="020B0300000000000000" pitchFamily="34" charset="-122"/>
                      <a:cs typeface="+mn-ea"/>
                      <a:sym typeface="思源黑体 Light" panose="020B0300000000000000" pitchFamily="34" charset="-122"/>
                    </a:rPr>
                    <a:t>6.</a:t>
                  </a:r>
                  <a:r>
                    <a:rPr lang="zh-CN" altLang="en-US" sz="2000" b="1" dirty="0">
                      <a:solidFill>
                        <a:schemeClr val="tx1">
                          <a:lumMod val="75000"/>
                        </a:schemeClr>
                      </a:solidFill>
                      <a:latin typeface="思源黑体 Light" panose="020B0300000000000000" pitchFamily="34" charset="-122"/>
                      <a:ea typeface="思源黑体 Light" panose="020B0300000000000000" pitchFamily="34" charset="-122"/>
                      <a:cs typeface="+mn-ea"/>
                      <a:sym typeface="思源黑体 Light" panose="020B0300000000000000" pitchFamily="34" charset="-122"/>
                    </a:rPr>
                    <a:t>后</a:t>
                  </a:r>
                  <a:r>
                    <a:rPr lang="zh-CN" altLang="en-US" sz="2000" b="1" dirty="0" smtClean="0">
                      <a:solidFill>
                        <a:schemeClr val="tx1">
                          <a:lumMod val="75000"/>
                        </a:schemeClr>
                      </a:solidFill>
                      <a:latin typeface="思源黑体 Light" panose="020B0300000000000000" pitchFamily="34" charset="-122"/>
                      <a:ea typeface="思源黑体 Light" panose="020B0300000000000000" pitchFamily="34" charset="-122"/>
                      <a:cs typeface="+mn-ea"/>
                      <a:sym typeface="思源黑体 Light" panose="020B0300000000000000" pitchFamily="34" charset="-122"/>
                    </a:rPr>
                    <a:t>台变更用</a:t>
                  </a:r>
                  <a:r>
                    <a:rPr lang="zh-CN" altLang="en-US" sz="2000" b="1" dirty="0">
                      <a:solidFill>
                        <a:schemeClr val="tx1">
                          <a:lumMod val="75000"/>
                        </a:schemeClr>
                      </a:solidFill>
                      <a:latin typeface="思源黑体 Light" panose="020B0300000000000000" pitchFamily="34" charset="-122"/>
                      <a:ea typeface="思源黑体 Light" panose="020B0300000000000000" pitchFamily="34" charset="-122"/>
                      <a:cs typeface="+mn-ea"/>
                      <a:sym typeface="思源黑体 Light" panose="020B0300000000000000" pitchFamily="34" charset="-122"/>
                    </a:rPr>
                    <a:t>户权</a:t>
                  </a:r>
                  <a:r>
                    <a:rPr lang="zh-CN" altLang="en-US" sz="2000" b="1" dirty="0" smtClean="0">
                      <a:solidFill>
                        <a:schemeClr val="tx1">
                          <a:lumMod val="75000"/>
                        </a:schemeClr>
                      </a:solidFill>
                      <a:latin typeface="思源黑体 Light" panose="020B0300000000000000" pitchFamily="34" charset="-122"/>
                      <a:ea typeface="思源黑体 Light" panose="020B0300000000000000" pitchFamily="34" charset="-122"/>
                      <a:cs typeface="+mn-ea"/>
                      <a:sym typeface="思源黑体 Light" panose="020B0300000000000000" pitchFamily="34" charset="-122"/>
                    </a:rPr>
                    <a:t>限</a:t>
                  </a:r>
                  <a:r>
                    <a:rPr lang="en-US" altLang="zh-CN" sz="2000" b="1" dirty="0" smtClean="0">
                      <a:solidFill>
                        <a:schemeClr val="tx1">
                          <a:lumMod val="75000"/>
                        </a:schemeClr>
                      </a:solidFill>
                      <a:latin typeface="思源黑体 Light" panose="020B0300000000000000" pitchFamily="34" charset="-122"/>
                      <a:ea typeface="思源黑体 Light" panose="020B0300000000000000" pitchFamily="34" charset="-122"/>
                      <a:cs typeface="+mn-ea"/>
                      <a:sym typeface="思源黑体 Light" panose="020B0300000000000000" pitchFamily="34" charset="-122"/>
                    </a:rPr>
                    <a:t>(</a:t>
                  </a:r>
                  <a:r>
                    <a:rPr lang="zh-CN" altLang="en-US" sz="2000" b="1" dirty="0" smtClean="0">
                      <a:solidFill>
                        <a:schemeClr val="tx1">
                          <a:lumMod val="75000"/>
                        </a:schemeClr>
                      </a:solidFill>
                      <a:latin typeface="思源黑体 Light" panose="020B0300000000000000" pitchFamily="34" charset="-122"/>
                      <a:ea typeface="思源黑体 Light" panose="020B0300000000000000" pitchFamily="34" charset="-122"/>
                      <a:cs typeface="+mn-ea"/>
                      <a:sym typeface="思源黑体 Light" panose="020B0300000000000000" pitchFamily="34" charset="-122"/>
                    </a:rPr>
                    <a:t>待定</a:t>
                  </a:r>
                  <a:r>
                    <a:rPr lang="en-US" altLang="zh-CN" sz="2000" b="1" dirty="0" smtClean="0">
                      <a:solidFill>
                        <a:schemeClr val="tx1">
                          <a:lumMod val="75000"/>
                        </a:schemeClr>
                      </a:solidFill>
                      <a:latin typeface="思源黑体 Light" panose="020B0300000000000000" pitchFamily="34" charset="-122"/>
                      <a:ea typeface="思源黑体 Light" panose="020B0300000000000000" pitchFamily="34" charset="-122"/>
                      <a:cs typeface="+mn-ea"/>
                      <a:sym typeface="思源黑体 Light" panose="020B0300000000000000" pitchFamily="34" charset="-122"/>
                    </a:rPr>
                    <a:t>)</a:t>
                  </a:r>
                  <a:endParaRPr lang="zh-CN" altLang="en-US" sz="2000" b="1" dirty="0">
                    <a:solidFill>
                      <a:schemeClr val="tx1">
                        <a:lumMod val="75000"/>
                      </a:schemeClr>
                    </a:solidFill>
                    <a:latin typeface="思源黑体 Light" panose="020B0300000000000000" pitchFamily="34" charset="-122"/>
                    <a:ea typeface="思源黑体 Light" panose="020B0300000000000000" pitchFamily="34" charset="-122"/>
                    <a:cs typeface="+mn-ea"/>
                    <a:sym typeface="思源黑体 Light" panose="020B0300000000000000" pitchFamily="34" charset="-122"/>
                  </a:endParaRPr>
                </a:p>
              </p:txBody>
            </p:sp>
          </p:grpSp>
          <p:cxnSp>
            <p:nvCxnSpPr>
              <p:cNvPr id="36" name="îṣļîḑé-Straight Connector 70"/>
              <p:cNvCxnSpPr/>
              <p:nvPr/>
            </p:nvCxnSpPr>
            <p:spPr>
              <a:xfrm>
                <a:off x="9271242" y="2924944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îṣļîḑé-Straight Connector 71"/>
              <p:cNvCxnSpPr/>
              <p:nvPr/>
            </p:nvCxnSpPr>
            <p:spPr>
              <a:xfrm>
                <a:off x="9271242" y="4263691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81"/>
            <p:cNvGrpSpPr/>
            <p:nvPr/>
          </p:nvGrpSpPr>
          <p:grpSpPr>
            <a:xfrm>
              <a:off x="1297309" y="2144928"/>
              <a:ext cx="2713719" cy="3575184"/>
              <a:chOff x="1307468" y="1697288"/>
              <a:chExt cx="2713719" cy="3575184"/>
            </a:xfrm>
          </p:grpSpPr>
          <p:grpSp>
            <p:nvGrpSpPr>
              <p:cNvPr id="52" name="Group 82"/>
              <p:cNvGrpSpPr/>
              <p:nvPr/>
            </p:nvGrpSpPr>
            <p:grpSpPr>
              <a:xfrm>
                <a:off x="1410010" y="1697288"/>
                <a:ext cx="2611177" cy="3575184"/>
                <a:chOff x="1193500" y="1491637"/>
                <a:chExt cx="3761195" cy="3575184"/>
              </a:xfrm>
            </p:grpSpPr>
            <p:grpSp>
              <p:nvGrpSpPr>
                <p:cNvPr id="56" name="Group 86"/>
                <p:cNvGrpSpPr/>
                <p:nvPr/>
              </p:nvGrpSpPr>
              <p:grpSpPr>
                <a:xfrm>
                  <a:off x="1193500" y="1491637"/>
                  <a:ext cx="3761195" cy="927368"/>
                  <a:chOff x="1317257" y="1824875"/>
                  <a:chExt cx="3761195" cy="927368"/>
                </a:xfrm>
              </p:grpSpPr>
              <p:sp>
                <p:nvSpPr>
                  <p:cNvPr id="63" name="îṣļîḑé-TextBox 93"/>
                  <p:cNvSpPr txBox="1"/>
                  <p:nvPr/>
                </p:nvSpPr>
                <p:spPr>
                  <a:xfrm>
                    <a:off x="1317257" y="224441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en-US" altLang="zh-CN" sz="1400" dirty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sym typeface="思源黑体 Light" panose="020B0300000000000000" pitchFamily="34" charset="-122"/>
                      </a:rPr>
                      <a:t>1.1 </a:t>
                    </a:r>
                    <a:r>
                      <a:rPr lang="zh-CN" altLang="en-US" sz="1400" dirty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sym typeface="思源黑体 Light" panose="020B0300000000000000" pitchFamily="34" charset="-122"/>
                      </a:rPr>
                      <a:t>无</a:t>
                    </a:r>
                    <a:r>
                      <a:rPr lang="en-US" altLang="zh-CN" sz="1400" dirty="0" err="1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sym typeface="思源黑体 Light" panose="020B0300000000000000" pitchFamily="34" charset="-122"/>
                      </a:rPr>
                      <a:t>toekn</a:t>
                    </a:r>
                    <a:endParaRPr lang="en-US" altLang="zh-CN" sz="1400" dirty="0">
                      <a:solidFill>
                        <a:schemeClr val="tx1">
                          <a:lumMod val="75000"/>
                        </a:schemeClr>
                      </a:solidFill>
                      <a:latin typeface="思源黑体 Light" panose="020B0300000000000000" pitchFamily="34" charset="-122"/>
                      <a:ea typeface="思源黑体 Light" panose="020B0300000000000000" pitchFamily="34" charset="-122"/>
                      <a:sym typeface="思源黑体 Light" panose="020B0300000000000000" pitchFamily="34" charset="-122"/>
                    </a:endParaRPr>
                  </a:p>
                  <a:p>
                    <a:pPr>
                      <a:lnSpc>
                        <a:spcPct val="120000"/>
                      </a:lnSpc>
                    </a:pPr>
                    <a:r>
                      <a:rPr lang="en-US" altLang="zh-CN" sz="1400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sym typeface="思源黑体 Light" panose="020B0300000000000000" pitchFamily="34" charset="-122"/>
                      </a:rPr>
                      <a:t>1.2 </a:t>
                    </a:r>
                    <a:r>
                      <a:rPr lang="zh-CN" altLang="en-US" sz="1400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sym typeface="思源黑体 Light" panose="020B0300000000000000" pitchFamily="34" charset="-122"/>
                      </a:rPr>
                      <a:t>有</a:t>
                    </a:r>
                    <a:r>
                      <a:rPr lang="en-US" altLang="zh-CN" sz="1400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sym typeface="思源黑体 Light" panose="020B0300000000000000" pitchFamily="34" charset="-122"/>
                      </a:rPr>
                      <a:t>token</a:t>
                    </a:r>
                    <a:endParaRPr lang="en-US" altLang="zh-CN" sz="1400" dirty="0">
                      <a:solidFill>
                        <a:schemeClr val="tx1">
                          <a:lumMod val="75000"/>
                        </a:schemeClr>
                      </a:solidFill>
                      <a:latin typeface="思源黑体 Light" panose="020B0300000000000000" pitchFamily="34" charset="-122"/>
                      <a:ea typeface="思源黑体 Light" panose="020B0300000000000000" pitchFamily="34" charset="-122"/>
                      <a:sym typeface="思源黑体 Light" panose="020B0300000000000000" pitchFamily="34" charset="-122"/>
                    </a:endParaRPr>
                  </a:p>
                </p:txBody>
              </p:sp>
              <p:sp>
                <p:nvSpPr>
                  <p:cNvPr id="64" name="îṣļîḑé-Rectangle 94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Autofit/>
                  </a:bodyPr>
                  <a:lstStyle/>
                  <a:p>
                    <a:r>
                      <a:rPr lang="en-US" altLang="zh-CN" sz="2000" b="1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cs typeface="+mn-ea"/>
                        <a:sym typeface="思源黑体 Light" panose="020B0300000000000000" pitchFamily="34" charset="-122"/>
                      </a:rPr>
                      <a:t>1.</a:t>
                    </a:r>
                    <a:r>
                      <a:rPr lang="zh-CN" altLang="en-US" sz="2000" b="1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cs typeface="+mn-ea"/>
                        <a:sym typeface="思源黑体 Light" panose="020B0300000000000000" pitchFamily="34" charset="-122"/>
                      </a:rPr>
                      <a:t>不</a:t>
                    </a:r>
                    <a:r>
                      <a:rPr lang="zh-CN" altLang="en-US" sz="20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cs typeface="+mn-ea"/>
                        <a:sym typeface="思源黑体 Light" panose="020B0300000000000000" pitchFamily="34" charset="-122"/>
                      </a:rPr>
                      <a:t>经登录页</a:t>
                    </a:r>
                    <a:r>
                      <a:rPr lang="zh-CN" altLang="en-US" sz="2000" b="1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cs typeface="+mn-ea"/>
                        <a:sym typeface="思源黑体 Light" panose="020B0300000000000000" pitchFamily="34" charset="-122"/>
                      </a:rPr>
                      <a:t>面直接</a:t>
                    </a:r>
                    <a:r>
                      <a:rPr lang="zh-CN" altLang="en-US" sz="20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cs typeface="+mn-ea"/>
                        <a:sym typeface="思源黑体 Light" panose="020B0300000000000000" pitchFamily="34" charset="-122"/>
                      </a:rPr>
                      <a:t>访问路径</a:t>
                    </a:r>
                  </a:p>
                </p:txBody>
              </p:sp>
            </p:grpSp>
            <p:grpSp>
              <p:nvGrpSpPr>
                <p:cNvPr id="57" name="Group 87"/>
                <p:cNvGrpSpPr/>
                <p:nvPr/>
              </p:nvGrpSpPr>
              <p:grpSpPr>
                <a:xfrm>
                  <a:off x="1193500" y="2815545"/>
                  <a:ext cx="3761195" cy="927368"/>
                  <a:chOff x="1317257" y="1824875"/>
                  <a:chExt cx="3761195" cy="927368"/>
                </a:xfrm>
              </p:grpSpPr>
              <p:sp>
                <p:nvSpPr>
                  <p:cNvPr id="61" name="îṣļîḑé-TextBox 91"/>
                  <p:cNvSpPr txBox="1"/>
                  <p:nvPr/>
                </p:nvSpPr>
                <p:spPr>
                  <a:xfrm>
                    <a:off x="1317257" y="224441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400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sym typeface="思源黑体 Light" panose="020B0300000000000000" pitchFamily="34" charset="-122"/>
                      </a:rPr>
                      <a:t>同情况</a:t>
                    </a:r>
                    <a:r>
                      <a:rPr lang="en-US" altLang="zh-CN" sz="1400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sym typeface="思源黑体 Light" panose="020B0300000000000000" pitchFamily="34" charset="-122"/>
                      </a:rPr>
                      <a:t>1.2</a:t>
                    </a:r>
                    <a:endParaRPr lang="zh-CN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思源黑体 Light" panose="020B0300000000000000" pitchFamily="34" charset="-122"/>
                      <a:ea typeface="思源黑体 Light" panose="020B0300000000000000" pitchFamily="34" charset="-122"/>
                      <a:cs typeface="+mn-ea"/>
                      <a:sym typeface="思源黑体 Light" panose="020B0300000000000000" pitchFamily="34" charset="-122"/>
                    </a:endParaRPr>
                  </a:p>
                </p:txBody>
              </p:sp>
              <p:sp>
                <p:nvSpPr>
                  <p:cNvPr id="62" name="îṣļîḑé-Rectangle 92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Autofit/>
                  </a:bodyPr>
                  <a:lstStyle/>
                  <a:p>
                    <a:r>
                      <a:rPr lang="en-US" altLang="zh-CN" sz="2000" b="1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cs typeface="+mn-ea"/>
                        <a:sym typeface="思源黑体 Light" panose="020B0300000000000000" pitchFamily="34" charset="-122"/>
                      </a:rPr>
                      <a:t>2.</a:t>
                    </a:r>
                    <a:r>
                      <a:rPr lang="zh-CN" altLang="en-US" sz="2000" b="1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cs typeface="+mn-ea"/>
                        <a:sym typeface="思源黑体 Light" panose="020B0300000000000000" pitchFamily="34" charset="-122"/>
                      </a:rPr>
                      <a:t>刷新</a:t>
                    </a:r>
                    <a:r>
                      <a:rPr lang="zh-CN" altLang="en-US" sz="20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cs typeface="+mn-ea"/>
                        <a:sym typeface="思源黑体 Light" panose="020B0300000000000000" pitchFamily="34" charset="-122"/>
                      </a:rPr>
                      <a:t>页面</a:t>
                    </a:r>
                  </a:p>
                </p:txBody>
              </p:sp>
            </p:grpSp>
            <p:grpSp>
              <p:nvGrpSpPr>
                <p:cNvPr id="58" name="Group 88"/>
                <p:cNvGrpSpPr/>
                <p:nvPr/>
              </p:nvGrpSpPr>
              <p:grpSpPr>
                <a:xfrm>
                  <a:off x="1193500" y="4139453"/>
                  <a:ext cx="3761195" cy="927368"/>
                  <a:chOff x="1317257" y="1824875"/>
                  <a:chExt cx="3761195" cy="927368"/>
                </a:xfrm>
              </p:grpSpPr>
              <p:sp>
                <p:nvSpPr>
                  <p:cNvPr id="59" name="îṣļîḑé-TextBox 89"/>
                  <p:cNvSpPr txBox="1"/>
                  <p:nvPr/>
                </p:nvSpPr>
                <p:spPr>
                  <a:xfrm>
                    <a:off x="1317257" y="224441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en-US" altLang="zh-CN" sz="1400" dirty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sym typeface="思源黑体 Light" panose="020B0300000000000000" pitchFamily="34" charset="-122"/>
                      </a:rPr>
                      <a:t>3.1</a:t>
                    </a:r>
                    <a:r>
                      <a:rPr lang="zh-CN" altLang="en-US" sz="1400" dirty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sym typeface="思源黑体 Light" panose="020B0300000000000000" pitchFamily="34" charset="-122"/>
                      </a:rPr>
                      <a:t>修改</a:t>
                    </a:r>
                    <a:r>
                      <a:rPr lang="en-US" altLang="zh-CN" sz="1400" dirty="0" err="1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sym typeface="思源黑体 Light" panose="020B0300000000000000" pitchFamily="34" charset="-122"/>
                      </a:rPr>
                      <a:t>url</a:t>
                    </a:r>
                    <a:r>
                      <a:rPr lang="zh-CN" altLang="en-US" sz="1400" dirty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sym typeface="思源黑体 Light" panose="020B0300000000000000" pitchFamily="34" charset="-122"/>
                      </a:rPr>
                      <a:t>中的</a:t>
                    </a:r>
                    <a:r>
                      <a:rPr lang="en-US" altLang="zh-CN" sz="1400" dirty="0" err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sym typeface="思源黑体 Light" panose="020B0300000000000000" pitchFamily="34" charset="-122"/>
                      </a:rPr>
                      <a:t>projectID</a:t>
                    </a:r>
                    <a:endParaRPr lang="en-US" altLang="zh-CN" sz="1400" dirty="0" smtClean="0">
                      <a:solidFill>
                        <a:schemeClr val="tx1">
                          <a:lumMod val="75000"/>
                        </a:schemeClr>
                      </a:solidFill>
                      <a:latin typeface="思源黑体 Light" panose="020B0300000000000000" pitchFamily="34" charset="-122"/>
                      <a:ea typeface="思源黑体 Light" panose="020B0300000000000000" pitchFamily="34" charset="-122"/>
                      <a:sym typeface="思源黑体 Light" panose="020B0300000000000000" pitchFamily="34" charset="-122"/>
                    </a:endParaRPr>
                  </a:p>
                  <a:p>
                    <a:pPr>
                      <a:lnSpc>
                        <a:spcPct val="120000"/>
                      </a:lnSpc>
                    </a:pPr>
                    <a:r>
                      <a:rPr lang="en-US" altLang="zh-CN" sz="1400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sym typeface="思源黑体 Light" panose="020B0300000000000000" pitchFamily="34" charset="-122"/>
                      </a:rPr>
                      <a:t>3.2</a:t>
                    </a:r>
                    <a:r>
                      <a:rPr lang="zh-CN" altLang="en-US" sz="1400" dirty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sym typeface="思源黑体 Light" panose="020B0300000000000000" pitchFamily="34" charset="-122"/>
                      </a:rPr>
                      <a:t>修改</a:t>
                    </a:r>
                    <a:r>
                      <a:rPr lang="en-US" altLang="zh-CN" sz="1400" dirty="0" err="1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sym typeface="思源黑体 Light" panose="020B0300000000000000" pitchFamily="34" charset="-122"/>
                      </a:rPr>
                      <a:t>url</a:t>
                    </a:r>
                    <a:r>
                      <a:rPr lang="zh-CN" altLang="en-US" sz="1400" dirty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sym typeface="思源黑体 Light" panose="020B0300000000000000" pitchFamily="34" charset="-122"/>
                      </a:rPr>
                      <a:t>中非</a:t>
                    </a:r>
                    <a:r>
                      <a:rPr lang="en-US" altLang="zh-CN" sz="1400" dirty="0" err="1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sym typeface="思源黑体 Light" panose="020B0300000000000000" pitchFamily="34" charset="-122"/>
                      </a:rPr>
                      <a:t>projectID</a:t>
                    </a:r>
                    <a:r>
                      <a:rPr lang="zh-CN" altLang="en-US" sz="1400" dirty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sym typeface="思源黑体 Light" panose="020B0300000000000000" pitchFamily="34" charset="-122"/>
                      </a:rPr>
                      <a:t>的</a:t>
                    </a:r>
                    <a:r>
                      <a:rPr lang="zh-CN" altLang="en-US" sz="1400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sym typeface="思源黑体 Light" panose="020B0300000000000000" pitchFamily="34" charset="-122"/>
                      </a:rPr>
                      <a:t>部分</a:t>
                    </a:r>
                    <a:endParaRPr lang="en-US" altLang="zh-CN" sz="1400" dirty="0">
                      <a:solidFill>
                        <a:schemeClr val="tx1">
                          <a:lumMod val="75000"/>
                        </a:schemeClr>
                      </a:solidFill>
                      <a:latin typeface="思源黑体 Light" panose="020B0300000000000000" pitchFamily="34" charset="-122"/>
                      <a:ea typeface="思源黑体 Light" panose="020B0300000000000000" pitchFamily="34" charset="-122"/>
                      <a:sym typeface="思源黑体 Light" panose="020B0300000000000000" pitchFamily="34" charset="-122"/>
                    </a:endParaRPr>
                  </a:p>
                </p:txBody>
              </p:sp>
              <p:sp>
                <p:nvSpPr>
                  <p:cNvPr id="60" name="îṣļîḑé-Rectangle 90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Autofit/>
                  </a:bodyPr>
                  <a:lstStyle/>
                  <a:p>
                    <a:r>
                      <a:rPr lang="en-US" altLang="zh-CN" sz="2000" b="1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cs typeface="+mn-ea"/>
                        <a:sym typeface="思源黑体 Light" panose="020B0300000000000000" pitchFamily="34" charset="-122"/>
                      </a:rPr>
                      <a:t>3.</a:t>
                    </a:r>
                    <a:r>
                      <a:rPr lang="zh-CN" altLang="en-US" sz="2000" b="1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cs typeface="+mn-ea"/>
                        <a:sym typeface="思源黑体 Light" panose="020B0300000000000000" pitchFamily="34" charset="-122"/>
                      </a:rPr>
                      <a:t>修改</a:t>
                    </a:r>
                    <a:r>
                      <a:rPr lang="en-US" altLang="zh-CN" sz="2000" b="1" dirty="0" err="1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cs typeface="+mn-ea"/>
                        <a:sym typeface="思源黑体 Light" panose="020B0300000000000000" pitchFamily="34" charset="-122"/>
                      </a:rPr>
                      <a:t>url</a:t>
                    </a:r>
                    <a:r>
                      <a:rPr lang="zh-CN" altLang="en-US" sz="20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思源黑体 Light" panose="020B0300000000000000" pitchFamily="34" charset="-122"/>
                        <a:ea typeface="思源黑体 Light" panose="020B0300000000000000" pitchFamily="34" charset="-122"/>
                        <a:cs typeface="+mn-ea"/>
                        <a:sym typeface="思源黑体 Light" panose="020B0300000000000000" pitchFamily="34" charset="-122"/>
                      </a:rPr>
                      <a:t>，但不刷新页面</a:t>
                    </a:r>
                  </a:p>
                </p:txBody>
              </p:sp>
            </p:grpSp>
          </p:grpSp>
          <p:grpSp>
            <p:nvGrpSpPr>
              <p:cNvPr id="53" name="Group 83"/>
              <p:cNvGrpSpPr/>
              <p:nvPr/>
            </p:nvGrpSpPr>
            <p:grpSpPr>
              <a:xfrm>
                <a:off x="1307468" y="2710116"/>
                <a:ext cx="2448272" cy="1338747"/>
                <a:chOff x="1307468" y="2924944"/>
                <a:chExt cx="2448272" cy="1338747"/>
              </a:xfrm>
            </p:grpSpPr>
            <p:cxnSp>
              <p:nvCxnSpPr>
                <p:cNvPr id="54" name="îṣļîḑé-Straight Connector 84"/>
                <p:cNvCxnSpPr/>
                <p:nvPr/>
              </p:nvCxnSpPr>
              <p:spPr>
                <a:xfrm>
                  <a:off x="1307468" y="2924944"/>
                  <a:ext cx="2448272" cy="0"/>
                </a:xfrm>
                <a:prstGeom prst="line">
                  <a:avLst/>
                </a:prstGeom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îṣļîḑé-Straight Connector 85"/>
                <p:cNvCxnSpPr/>
                <p:nvPr/>
              </p:nvCxnSpPr>
              <p:spPr>
                <a:xfrm>
                  <a:off x="1307468" y="4263691"/>
                  <a:ext cx="2448272" cy="0"/>
                </a:xfrm>
                <a:prstGeom prst="line">
                  <a:avLst/>
                </a:prstGeom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2793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9031C0E-331F-4FD5-A346-9FFC8535FF83}"/>
              </a:ext>
            </a:extLst>
          </p:cNvPr>
          <p:cNvGrpSpPr/>
          <p:nvPr/>
        </p:nvGrpSpPr>
        <p:grpSpPr>
          <a:xfrm>
            <a:off x="0" y="-3208"/>
            <a:ext cx="12192000" cy="6912008"/>
            <a:chOff x="0" y="-3208"/>
            <a:chExt cx="12192000" cy="6912008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F9954EE5-9213-492D-A9B5-4171033592D9}"/>
                </a:ext>
              </a:extLst>
            </p:cNvPr>
            <p:cNvGrpSpPr/>
            <p:nvPr/>
          </p:nvGrpSpPr>
          <p:grpSpPr>
            <a:xfrm>
              <a:off x="6792886" y="0"/>
              <a:ext cx="5399114" cy="6858002"/>
              <a:chOff x="6792886" y="0"/>
              <a:chExt cx="5399114" cy="6858002"/>
            </a:xfrm>
          </p:grpSpPr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0CDA5D93-08E6-40C7-A030-31F4ECC0CF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505"/>
              <a:stretch/>
            </p:blipFill>
            <p:spPr>
              <a:xfrm flipH="1" flipV="1">
                <a:off x="6792886" y="0"/>
                <a:ext cx="5399114" cy="6858000"/>
              </a:xfrm>
              <a:prstGeom prst="rect">
                <a:avLst/>
              </a:prstGeom>
            </p:spPr>
          </p:pic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EB1509C7-1847-4BAB-9B6A-2CD9C5FE70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996" b="17219"/>
              <a:stretch/>
            </p:blipFill>
            <p:spPr>
              <a:xfrm rot="16200000" flipH="1">
                <a:off x="9017091" y="3683093"/>
                <a:ext cx="3142577" cy="3207241"/>
              </a:xfrm>
              <a:prstGeom prst="rect">
                <a:avLst/>
              </a:prstGeom>
            </p:spPr>
          </p:pic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55575FB1-8556-4790-AD0E-F4F421D3740F}"/>
                </a:ext>
              </a:extLst>
            </p:cNvPr>
            <p:cNvGrpSpPr/>
            <p:nvPr/>
          </p:nvGrpSpPr>
          <p:grpSpPr>
            <a:xfrm>
              <a:off x="0" y="-3208"/>
              <a:ext cx="5399114" cy="6912008"/>
              <a:chOff x="0" y="-3208"/>
              <a:chExt cx="5399114" cy="6912008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848094B5-5F57-4212-90B4-6ADEF11438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505"/>
              <a:stretch/>
            </p:blipFill>
            <p:spPr>
              <a:xfrm>
                <a:off x="0" y="0"/>
                <a:ext cx="5399114" cy="6908800"/>
              </a:xfrm>
              <a:prstGeom prst="rect">
                <a:avLst/>
              </a:prstGeom>
            </p:spPr>
          </p:pic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69930AE7-E86D-4D67-9BAF-A4CB385131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996" b="17219"/>
              <a:stretch/>
            </p:blipFill>
            <p:spPr>
              <a:xfrm rot="16200000" flipV="1">
                <a:off x="35216" y="-35540"/>
                <a:ext cx="3142577" cy="3207241"/>
              </a:xfrm>
              <a:prstGeom prst="rect">
                <a:avLst/>
              </a:prstGeom>
            </p:spPr>
          </p:pic>
        </p:grpSp>
      </p:grpSp>
      <p:sp>
        <p:nvSpPr>
          <p:cNvPr id="15" name="文本框 6"/>
          <p:cNvSpPr txBox="1"/>
          <p:nvPr/>
        </p:nvSpPr>
        <p:spPr>
          <a:xfrm>
            <a:off x="3692972" y="2561263"/>
            <a:ext cx="48045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829662"/>
                </a:solidFill>
                <a:latin typeface="Ohka" panose="02000609000000000000" pitchFamily="49" charset="-128"/>
                <a:ea typeface="Ohka" panose="02000609000000000000" pitchFamily="49" charset="-128"/>
              </a:rPr>
              <a:t>03</a:t>
            </a:r>
            <a:r>
              <a:rPr lang="en-US" altLang="zh-CN" sz="7200" dirty="0" smtClean="0">
                <a:solidFill>
                  <a:srgbClr val="829662"/>
                </a:solidFill>
                <a:latin typeface="Ohka" panose="02000609000000000000" pitchFamily="49" charset="-128"/>
                <a:ea typeface="Ohka" panose="02000609000000000000" pitchFamily="49" charset="-128"/>
              </a:rPr>
              <a:t>API</a:t>
            </a:r>
            <a:r>
              <a:rPr lang="zh-CN" altLang="en-US" sz="7200" dirty="0" smtClean="0">
                <a:solidFill>
                  <a:srgbClr val="829662"/>
                </a:solidFill>
                <a:latin typeface="Ohka" panose="02000609000000000000" pitchFamily="49" charset="-128"/>
                <a:ea typeface="Ohka" panose="02000609000000000000" pitchFamily="49" charset="-128"/>
              </a:rPr>
              <a:t>封装</a:t>
            </a:r>
            <a:endParaRPr lang="en-US" altLang="zh-CN" sz="7200" dirty="0" smtClean="0">
              <a:solidFill>
                <a:srgbClr val="829662"/>
              </a:solidFill>
              <a:latin typeface="Ohka" panose="02000609000000000000" pitchFamily="49" charset="-128"/>
              <a:ea typeface="Ohka" panose="02000609000000000000" pitchFamily="49" charset="-128"/>
            </a:endParaRPr>
          </a:p>
        </p:txBody>
      </p:sp>
      <p:pic>
        <p:nvPicPr>
          <p:cNvPr id="16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>
            <a:off x="6215881" y="897344"/>
            <a:ext cx="3552395" cy="1988840"/>
          </a:xfrm>
          <a:prstGeom prst="rect">
            <a:avLst/>
          </a:prstGeom>
        </p:spPr>
      </p:pic>
      <p:pic>
        <p:nvPicPr>
          <p:cNvPr id="18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767" y="2042353"/>
            <a:ext cx="5120620" cy="51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7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69570" y="-6985"/>
            <a:ext cx="699770" cy="965200"/>
            <a:chOff x="582" y="-11"/>
            <a:chExt cx="1102" cy="1520"/>
          </a:xfrm>
        </p:grpSpPr>
        <p:grpSp>
          <p:nvGrpSpPr>
            <p:cNvPr id="7" name="组合 6"/>
            <p:cNvGrpSpPr/>
            <p:nvPr/>
          </p:nvGrpSpPr>
          <p:grpSpPr>
            <a:xfrm>
              <a:off x="602" y="-11"/>
              <a:ext cx="1082" cy="1520"/>
              <a:chOff x="1586" y="929"/>
              <a:chExt cx="1673" cy="2383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586" y="929"/>
                <a:ext cx="1673" cy="238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1586" y="2381"/>
                <a:ext cx="1671" cy="93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82" y="220"/>
              <a:ext cx="108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79525" y="170180"/>
            <a:ext cx="2846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需求分析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725394" y="1077964"/>
            <a:ext cx="9963942" cy="1545286"/>
            <a:chOff x="725394" y="1236858"/>
            <a:chExt cx="9963942" cy="1545286"/>
          </a:xfrm>
        </p:grpSpPr>
        <p:sp>
          <p:nvSpPr>
            <p:cNvPr id="34" name="文本框 217"/>
            <p:cNvSpPr txBox="1"/>
            <p:nvPr/>
          </p:nvSpPr>
          <p:spPr>
            <a:xfrm>
              <a:off x="1388026" y="1304816"/>
              <a:ext cx="93013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后端</a:t>
              </a:r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API</a:t>
              </a:r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接口位于多台服务器上</a:t>
              </a:r>
              <a:endPara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endPara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r>
                <a:rPr lang="zh-CN" altLang="en-US" dirty="0" smtClean="0">
                  <a:sym typeface="+mn-ea"/>
                </a:rPr>
                <a:t>由于</a:t>
              </a:r>
              <a:r>
                <a:rPr lang="en-US" altLang="zh-CN" dirty="0" smtClean="0">
                  <a:sym typeface="+mn-ea"/>
                </a:rPr>
                <a:t>PMIS</a:t>
              </a:r>
              <a:r>
                <a:rPr lang="zh-CN" altLang="en-US" dirty="0" smtClean="0">
                  <a:sym typeface="+mn-ea"/>
                </a:rPr>
                <a:t>项目采用了微服务架构，后端</a:t>
              </a:r>
              <a:r>
                <a:rPr lang="en-US" altLang="zh-CN" dirty="0" smtClean="0">
                  <a:sym typeface="+mn-ea"/>
                </a:rPr>
                <a:t>API</a:t>
              </a:r>
              <a:r>
                <a:rPr lang="zh-CN" altLang="en-US" dirty="0" smtClean="0">
                  <a:sym typeface="+mn-ea"/>
                </a:rPr>
                <a:t>接口位于多台不同的服务器上（暂定为两台），因此前端也需要向不同的地址发出</a:t>
              </a:r>
              <a:r>
                <a:rPr lang="en-US" altLang="zh-CN" dirty="0" smtClean="0">
                  <a:sym typeface="+mn-ea"/>
                </a:rPr>
                <a:t>API</a:t>
              </a:r>
              <a:r>
                <a:rPr lang="zh-CN" altLang="en-US" dirty="0" smtClean="0">
                  <a:sym typeface="+mn-ea"/>
                </a:rPr>
                <a:t>请求。</a:t>
              </a:r>
              <a:endPara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grpSp>
          <p:nvGrpSpPr>
            <p:cNvPr id="47" name="组合 24"/>
            <p:cNvGrpSpPr/>
            <p:nvPr/>
          </p:nvGrpSpPr>
          <p:grpSpPr>
            <a:xfrm flipH="1">
              <a:off x="725394" y="1236858"/>
              <a:ext cx="474345" cy="399415"/>
              <a:chOff x="6350" y="1588"/>
              <a:chExt cx="1403350" cy="1182687"/>
            </a:xfrm>
            <a:solidFill>
              <a:schemeClr val="accent6"/>
            </a:solidFill>
          </p:grpSpPr>
          <p:sp>
            <p:nvSpPr>
              <p:cNvPr id="48" name="Freeform 5"/>
              <p:cNvSpPr/>
              <p:nvPr/>
            </p:nvSpPr>
            <p:spPr bwMode="auto">
              <a:xfrm>
                <a:off x="498475" y="1588"/>
                <a:ext cx="627063" cy="625475"/>
              </a:xfrm>
              <a:custGeom>
                <a:avLst/>
                <a:gdLst>
                  <a:gd name="T0" fmla="*/ 163 w 166"/>
                  <a:gd name="T1" fmla="*/ 30 h 165"/>
                  <a:gd name="T2" fmla="*/ 134 w 166"/>
                  <a:gd name="T3" fmla="*/ 1 h 165"/>
                  <a:gd name="T4" fmla="*/ 127 w 166"/>
                  <a:gd name="T5" fmla="*/ 0 h 165"/>
                  <a:gd name="T6" fmla="*/ 99 w 166"/>
                  <a:gd name="T7" fmla="*/ 0 h 165"/>
                  <a:gd name="T8" fmla="*/ 94 w 166"/>
                  <a:gd name="T9" fmla="*/ 2 h 165"/>
                  <a:gd name="T10" fmla="*/ 3 w 166"/>
                  <a:gd name="T11" fmla="*/ 93 h 165"/>
                  <a:gd name="T12" fmla="*/ 3 w 166"/>
                  <a:gd name="T13" fmla="*/ 105 h 165"/>
                  <a:gd name="T14" fmla="*/ 9 w 166"/>
                  <a:gd name="T15" fmla="*/ 107 h 165"/>
                  <a:gd name="T16" fmla="*/ 15 w 166"/>
                  <a:gd name="T17" fmla="*/ 104 h 165"/>
                  <a:gd name="T18" fmla="*/ 104 w 166"/>
                  <a:gd name="T19" fmla="*/ 15 h 165"/>
                  <a:gd name="T20" fmla="*/ 125 w 166"/>
                  <a:gd name="T21" fmla="*/ 15 h 165"/>
                  <a:gd name="T22" fmla="*/ 126 w 166"/>
                  <a:gd name="T23" fmla="*/ 16 h 165"/>
                  <a:gd name="T24" fmla="*/ 125 w 166"/>
                  <a:gd name="T25" fmla="*/ 17 h 165"/>
                  <a:gd name="T26" fmla="*/ 25 w 166"/>
                  <a:gd name="T27" fmla="*/ 117 h 165"/>
                  <a:gd name="T28" fmla="*/ 25 w 166"/>
                  <a:gd name="T29" fmla="*/ 123 h 165"/>
                  <a:gd name="T30" fmla="*/ 29 w 166"/>
                  <a:gd name="T31" fmla="*/ 124 h 165"/>
                  <a:gd name="T32" fmla="*/ 32 w 166"/>
                  <a:gd name="T33" fmla="*/ 123 h 165"/>
                  <a:gd name="T34" fmla="*/ 131 w 166"/>
                  <a:gd name="T35" fmla="*/ 23 h 165"/>
                  <a:gd name="T36" fmla="*/ 132 w 166"/>
                  <a:gd name="T37" fmla="*/ 23 h 165"/>
                  <a:gd name="T38" fmla="*/ 143 w 166"/>
                  <a:gd name="T39" fmla="*/ 34 h 165"/>
                  <a:gd name="T40" fmla="*/ 142 w 166"/>
                  <a:gd name="T41" fmla="*/ 34 h 165"/>
                  <a:gd name="T42" fmla="*/ 42 w 166"/>
                  <a:gd name="T43" fmla="*/ 134 h 165"/>
                  <a:gd name="T44" fmla="*/ 42 w 166"/>
                  <a:gd name="T45" fmla="*/ 140 h 165"/>
                  <a:gd name="T46" fmla="*/ 45 w 166"/>
                  <a:gd name="T47" fmla="*/ 141 h 165"/>
                  <a:gd name="T48" fmla="*/ 49 w 166"/>
                  <a:gd name="T49" fmla="*/ 140 h 165"/>
                  <a:gd name="T50" fmla="*/ 148 w 166"/>
                  <a:gd name="T51" fmla="*/ 40 h 165"/>
                  <a:gd name="T52" fmla="*/ 149 w 166"/>
                  <a:gd name="T53" fmla="*/ 40 h 165"/>
                  <a:gd name="T54" fmla="*/ 151 w 166"/>
                  <a:gd name="T55" fmla="*/ 41 h 165"/>
                  <a:gd name="T56" fmla="*/ 151 w 166"/>
                  <a:gd name="T57" fmla="*/ 61 h 165"/>
                  <a:gd name="T58" fmla="*/ 61 w 166"/>
                  <a:gd name="T59" fmla="*/ 150 h 165"/>
                  <a:gd name="T60" fmla="*/ 61 w 166"/>
                  <a:gd name="T61" fmla="*/ 162 h 165"/>
                  <a:gd name="T62" fmla="*/ 67 w 166"/>
                  <a:gd name="T63" fmla="*/ 165 h 165"/>
                  <a:gd name="T64" fmla="*/ 73 w 166"/>
                  <a:gd name="T65" fmla="*/ 162 h 165"/>
                  <a:gd name="T66" fmla="*/ 164 w 166"/>
                  <a:gd name="T67" fmla="*/ 71 h 165"/>
                  <a:gd name="T68" fmla="*/ 164 w 166"/>
                  <a:gd name="T69" fmla="*/ 71 h 165"/>
                  <a:gd name="T70" fmla="*/ 166 w 166"/>
                  <a:gd name="T71" fmla="*/ 65 h 165"/>
                  <a:gd name="T72" fmla="*/ 166 w 166"/>
                  <a:gd name="T73" fmla="*/ 37 h 165"/>
                  <a:gd name="T74" fmla="*/ 163 w 166"/>
                  <a:gd name="T75" fmla="*/ 3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6" h="165">
                    <a:moveTo>
                      <a:pt x="163" y="30"/>
                    </a:moveTo>
                    <a:cubicBezTo>
                      <a:pt x="134" y="1"/>
                      <a:pt x="134" y="1"/>
                      <a:pt x="134" y="1"/>
                    </a:cubicBezTo>
                    <a:cubicBezTo>
                      <a:pt x="133" y="0"/>
                      <a:pt x="130" y="0"/>
                      <a:pt x="127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7" y="0"/>
                      <a:pt x="96" y="0"/>
                      <a:pt x="94" y="2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0" y="96"/>
                      <a:pt x="0" y="101"/>
                      <a:pt x="3" y="105"/>
                    </a:cubicBezTo>
                    <a:cubicBezTo>
                      <a:pt x="5" y="106"/>
                      <a:pt x="7" y="107"/>
                      <a:pt x="9" y="107"/>
                    </a:cubicBezTo>
                    <a:cubicBezTo>
                      <a:pt x="11" y="107"/>
                      <a:pt x="14" y="106"/>
                      <a:pt x="15" y="104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6" y="16"/>
                      <a:pt x="126" y="16"/>
                      <a:pt x="126" y="16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25" y="117"/>
                      <a:pt x="25" y="117"/>
                      <a:pt x="25" y="117"/>
                    </a:cubicBezTo>
                    <a:cubicBezTo>
                      <a:pt x="24" y="118"/>
                      <a:pt x="24" y="121"/>
                      <a:pt x="25" y="123"/>
                    </a:cubicBezTo>
                    <a:cubicBezTo>
                      <a:pt x="26" y="124"/>
                      <a:pt x="27" y="124"/>
                      <a:pt x="29" y="124"/>
                    </a:cubicBezTo>
                    <a:cubicBezTo>
                      <a:pt x="30" y="124"/>
                      <a:pt x="31" y="124"/>
                      <a:pt x="32" y="123"/>
                    </a:cubicBezTo>
                    <a:cubicBezTo>
                      <a:pt x="131" y="23"/>
                      <a:pt x="131" y="23"/>
                      <a:pt x="131" y="23"/>
                    </a:cubicBezTo>
                    <a:cubicBezTo>
                      <a:pt x="131" y="23"/>
                      <a:pt x="131" y="23"/>
                      <a:pt x="132" y="23"/>
                    </a:cubicBezTo>
                    <a:cubicBezTo>
                      <a:pt x="143" y="34"/>
                      <a:pt x="143" y="34"/>
                      <a:pt x="143" y="34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42" y="134"/>
                      <a:pt x="42" y="134"/>
                      <a:pt x="42" y="134"/>
                    </a:cubicBezTo>
                    <a:cubicBezTo>
                      <a:pt x="41" y="135"/>
                      <a:pt x="41" y="138"/>
                      <a:pt x="42" y="140"/>
                    </a:cubicBezTo>
                    <a:cubicBezTo>
                      <a:pt x="43" y="141"/>
                      <a:pt x="44" y="141"/>
                      <a:pt x="45" y="141"/>
                    </a:cubicBezTo>
                    <a:cubicBezTo>
                      <a:pt x="47" y="141"/>
                      <a:pt x="48" y="141"/>
                      <a:pt x="49" y="140"/>
                    </a:cubicBezTo>
                    <a:cubicBezTo>
                      <a:pt x="148" y="40"/>
                      <a:pt x="148" y="40"/>
                      <a:pt x="148" y="40"/>
                    </a:cubicBezTo>
                    <a:cubicBezTo>
                      <a:pt x="148" y="40"/>
                      <a:pt x="149" y="40"/>
                      <a:pt x="149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51" y="61"/>
                      <a:pt x="151" y="61"/>
                      <a:pt x="151" y="61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58" y="153"/>
                      <a:pt x="58" y="159"/>
                      <a:pt x="61" y="162"/>
                    </a:cubicBezTo>
                    <a:cubicBezTo>
                      <a:pt x="63" y="164"/>
                      <a:pt x="65" y="165"/>
                      <a:pt x="67" y="165"/>
                    </a:cubicBezTo>
                    <a:cubicBezTo>
                      <a:pt x="69" y="165"/>
                      <a:pt x="71" y="164"/>
                      <a:pt x="73" y="162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6" y="69"/>
                      <a:pt x="166" y="67"/>
                      <a:pt x="166" y="65"/>
                    </a:cubicBezTo>
                    <a:cubicBezTo>
                      <a:pt x="166" y="37"/>
                      <a:pt x="166" y="37"/>
                      <a:pt x="166" y="37"/>
                    </a:cubicBezTo>
                    <a:cubicBezTo>
                      <a:pt x="166" y="34"/>
                      <a:pt x="165" y="32"/>
                      <a:pt x="16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6"/>
              <p:cNvSpPr/>
              <p:nvPr/>
            </p:nvSpPr>
            <p:spPr bwMode="auto">
              <a:xfrm>
                <a:off x="6350" y="214313"/>
                <a:ext cx="1403350" cy="969962"/>
              </a:xfrm>
              <a:custGeom>
                <a:avLst/>
                <a:gdLst>
                  <a:gd name="T0" fmla="*/ 346 w 371"/>
                  <a:gd name="T1" fmla="*/ 209 h 256"/>
                  <a:gd name="T2" fmla="*/ 346 w 371"/>
                  <a:gd name="T3" fmla="*/ 25 h 256"/>
                  <a:gd name="T4" fmla="*/ 321 w 371"/>
                  <a:gd name="T5" fmla="*/ 0 h 256"/>
                  <a:gd name="T6" fmla="*/ 309 w 371"/>
                  <a:gd name="T7" fmla="*/ 0 h 256"/>
                  <a:gd name="T8" fmla="*/ 309 w 371"/>
                  <a:gd name="T9" fmla="*/ 9 h 256"/>
                  <a:gd name="T10" fmla="*/ 309 w 371"/>
                  <a:gd name="T11" fmla="*/ 12 h 256"/>
                  <a:gd name="T12" fmla="*/ 321 w 371"/>
                  <a:gd name="T13" fmla="*/ 12 h 256"/>
                  <a:gd name="T14" fmla="*/ 334 w 371"/>
                  <a:gd name="T15" fmla="*/ 25 h 256"/>
                  <a:gd name="T16" fmla="*/ 334 w 371"/>
                  <a:gd name="T17" fmla="*/ 209 h 256"/>
                  <a:gd name="T18" fmla="*/ 231 w 371"/>
                  <a:gd name="T19" fmla="*/ 209 h 256"/>
                  <a:gd name="T20" fmla="*/ 231 w 371"/>
                  <a:gd name="T21" fmla="*/ 212 h 256"/>
                  <a:gd name="T22" fmla="*/ 218 w 371"/>
                  <a:gd name="T23" fmla="*/ 225 h 256"/>
                  <a:gd name="T24" fmla="*/ 150 w 371"/>
                  <a:gd name="T25" fmla="*/ 225 h 256"/>
                  <a:gd name="T26" fmla="*/ 137 w 371"/>
                  <a:gd name="T27" fmla="*/ 212 h 256"/>
                  <a:gd name="T28" fmla="*/ 137 w 371"/>
                  <a:gd name="T29" fmla="*/ 209 h 256"/>
                  <a:gd name="T30" fmla="*/ 40 w 371"/>
                  <a:gd name="T31" fmla="*/ 209 h 256"/>
                  <a:gd name="T32" fmla="*/ 40 w 371"/>
                  <a:gd name="T33" fmla="*/ 25 h 256"/>
                  <a:gd name="T34" fmla="*/ 53 w 371"/>
                  <a:gd name="T35" fmla="*/ 12 h 256"/>
                  <a:gd name="T36" fmla="*/ 140 w 371"/>
                  <a:gd name="T37" fmla="*/ 12 h 256"/>
                  <a:gd name="T38" fmla="*/ 152 w 371"/>
                  <a:gd name="T39" fmla="*/ 0 h 256"/>
                  <a:gd name="T40" fmla="*/ 53 w 371"/>
                  <a:gd name="T41" fmla="*/ 0 h 256"/>
                  <a:gd name="T42" fmla="*/ 28 w 371"/>
                  <a:gd name="T43" fmla="*/ 25 h 256"/>
                  <a:gd name="T44" fmla="*/ 28 w 371"/>
                  <a:gd name="T45" fmla="*/ 209 h 256"/>
                  <a:gd name="T46" fmla="*/ 0 w 371"/>
                  <a:gd name="T47" fmla="*/ 209 h 256"/>
                  <a:gd name="T48" fmla="*/ 0 w 371"/>
                  <a:gd name="T49" fmla="*/ 231 h 256"/>
                  <a:gd name="T50" fmla="*/ 25 w 371"/>
                  <a:gd name="T51" fmla="*/ 256 h 256"/>
                  <a:gd name="T52" fmla="*/ 346 w 371"/>
                  <a:gd name="T53" fmla="*/ 256 h 256"/>
                  <a:gd name="T54" fmla="*/ 371 w 371"/>
                  <a:gd name="T55" fmla="*/ 231 h 256"/>
                  <a:gd name="T56" fmla="*/ 371 w 371"/>
                  <a:gd name="T57" fmla="*/ 209 h 256"/>
                  <a:gd name="T58" fmla="*/ 346 w 371"/>
                  <a:gd name="T59" fmla="*/ 209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71" h="256">
                    <a:moveTo>
                      <a:pt x="346" y="209"/>
                    </a:moveTo>
                    <a:cubicBezTo>
                      <a:pt x="346" y="25"/>
                      <a:pt x="346" y="25"/>
                      <a:pt x="346" y="25"/>
                    </a:cubicBezTo>
                    <a:cubicBezTo>
                      <a:pt x="346" y="11"/>
                      <a:pt x="335" y="0"/>
                      <a:pt x="321" y="0"/>
                    </a:cubicBezTo>
                    <a:cubicBezTo>
                      <a:pt x="309" y="0"/>
                      <a:pt x="309" y="0"/>
                      <a:pt x="309" y="0"/>
                    </a:cubicBezTo>
                    <a:cubicBezTo>
                      <a:pt x="309" y="9"/>
                      <a:pt x="309" y="9"/>
                      <a:pt x="309" y="9"/>
                    </a:cubicBezTo>
                    <a:cubicBezTo>
                      <a:pt x="309" y="10"/>
                      <a:pt x="309" y="11"/>
                      <a:pt x="309" y="12"/>
                    </a:cubicBezTo>
                    <a:cubicBezTo>
                      <a:pt x="321" y="12"/>
                      <a:pt x="321" y="12"/>
                      <a:pt x="321" y="12"/>
                    </a:cubicBezTo>
                    <a:cubicBezTo>
                      <a:pt x="328" y="12"/>
                      <a:pt x="334" y="18"/>
                      <a:pt x="334" y="25"/>
                    </a:cubicBezTo>
                    <a:cubicBezTo>
                      <a:pt x="334" y="209"/>
                      <a:pt x="334" y="209"/>
                      <a:pt x="334" y="209"/>
                    </a:cubicBezTo>
                    <a:cubicBezTo>
                      <a:pt x="231" y="209"/>
                      <a:pt x="231" y="209"/>
                      <a:pt x="231" y="209"/>
                    </a:cubicBezTo>
                    <a:cubicBezTo>
                      <a:pt x="231" y="212"/>
                      <a:pt x="231" y="212"/>
                      <a:pt x="231" y="212"/>
                    </a:cubicBezTo>
                    <a:cubicBezTo>
                      <a:pt x="231" y="219"/>
                      <a:pt x="225" y="225"/>
                      <a:pt x="218" y="225"/>
                    </a:cubicBezTo>
                    <a:cubicBezTo>
                      <a:pt x="150" y="225"/>
                      <a:pt x="150" y="225"/>
                      <a:pt x="150" y="225"/>
                    </a:cubicBezTo>
                    <a:cubicBezTo>
                      <a:pt x="143" y="225"/>
                      <a:pt x="137" y="219"/>
                      <a:pt x="137" y="212"/>
                    </a:cubicBezTo>
                    <a:cubicBezTo>
                      <a:pt x="137" y="209"/>
                      <a:pt x="137" y="209"/>
                      <a:pt x="137" y="209"/>
                    </a:cubicBezTo>
                    <a:cubicBezTo>
                      <a:pt x="40" y="209"/>
                      <a:pt x="40" y="209"/>
                      <a:pt x="40" y="209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18"/>
                      <a:pt x="46" y="12"/>
                      <a:pt x="53" y="12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39" y="0"/>
                      <a:pt x="28" y="11"/>
                      <a:pt x="28" y="25"/>
                    </a:cubicBezTo>
                    <a:cubicBezTo>
                      <a:pt x="28" y="209"/>
                      <a:pt x="28" y="209"/>
                      <a:pt x="28" y="209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45"/>
                      <a:pt x="11" y="256"/>
                      <a:pt x="25" y="256"/>
                    </a:cubicBezTo>
                    <a:cubicBezTo>
                      <a:pt x="346" y="256"/>
                      <a:pt x="346" y="256"/>
                      <a:pt x="346" y="256"/>
                    </a:cubicBezTo>
                    <a:cubicBezTo>
                      <a:pt x="360" y="256"/>
                      <a:pt x="371" y="245"/>
                      <a:pt x="371" y="231"/>
                    </a:cubicBezTo>
                    <a:cubicBezTo>
                      <a:pt x="371" y="209"/>
                      <a:pt x="371" y="209"/>
                      <a:pt x="371" y="209"/>
                    </a:cubicBezTo>
                    <a:lnTo>
                      <a:pt x="346" y="2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7"/>
              <p:cNvSpPr/>
              <p:nvPr/>
            </p:nvSpPr>
            <p:spPr bwMode="auto">
              <a:xfrm>
                <a:off x="369888" y="411163"/>
                <a:ext cx="339725" cy="333375"/>
              </a:xfrm>
              <a:custGeom>
                <a:avLst/>
                <a:gdLst>
                  <a:gd name="T0" fmla="*/ 88 w 90"/>
                  <a:gd name="T1" fmla="*/ 59 h 88"/>
                  <a:gd name="T2" fmla="*/ 78 w 90"/>
                  <a:gd name="T3" fmla="*/ 53 h 88"/>
                  <a:gd name="T4" fmla="*/ 40 w 90"/>
                  <a:gd name="T5" fmla="*/ 63 h 88"/>
                  <a:gd name="T6" fmla="*/ 39 w 90"/>
                  <a:gd name="T7" fmla="*/ 61 h 88"/>
                  <a:gd name="T8" fmla="*/ 27 w 90"/>
                  <a:gd name="T9" fmla="*/ 48 h 88"/>
                  <a:gd name="T10" fmla="*/ 37 w 90"/>
                  <a:gd name="T11" fmla="*/ 12 h 88"/>
                  <a:gd name="T12" fmla="*/ 31 w 90"/>
                  <a:gd name="T13" fmla="*/ 2 h 88"/>
                  <a:gd name="T14" fmla="*/ 21 w 90"/>
                  <a:gd name="T15" fmla="*/ 7 h 88"/>
                  <a:gd name="T16" fmla="*/ 0 w 90"/>
                  <a:gd name="T17" fmla="*/ 77 h 88"/>
                  <a:gd name="T18" fmla="*/ 0 w 90"/>
                  <a:gd name="T19" fmla="*/ 78 h 88"/>
                  <a:gd name="T20" fmla="*/ 0 w 90"/>
                  <a:gd name="T21" fmla="*/ 82 h 88"/>
                  <a:gd name="T22" fmla="*/ 9 w 90"/>
                  <a:gd name="T23" fmla="*/ 88 h 88"/>
                  <a:gd name="T24" fmla="*/ 11 w 90"/>
                  <a:gd name="T25" fmla="*/ 88 h 88"/>
                  <a:gd name="T26" fmla="*/ 82 w 90"/>
                  <a:gd name="T27" fmla="*/ 70 h 88"/>
                  <a:gd name="T28" fmla="*/ 88 w 90"/>
                  <a:gd name="T29" fmla="*/ 5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" h="88">
                    <a:moveTo>
                      <a:pt x="88" y="59"/>
                    </a:moveTo>
                    <a:cubicBezTo>
                      <a:pt x="87" y="55"/>
                      <a:pt x="83" y="52"/>
                      <a:pt x="78" y="53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0" y="62"/>
                      <a:pt x="39" y="61"/>
                      <a:pt x="39" y="61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8" y="8"/>
                      <a:pt x="36" y="3"/>
                      <a:pt x="31" y="2"/>
                    </a:cubicBezTo>
                    <a:cubicBezTo>
                      <a:pt x="27" y="0"/>
                      <a:pt x="22" y="3"/>
                      <a:pt x="21" y="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7"/>
                      <a:pt x="0" y="78"/>
                      <a:pt x="0" y="78"/>
                    </a:cubicBezTo>
                    <a:cubicBezTo>
                      <a:pt x="0" y="79"/>
                      <a:pt x="0" y="80"/>
                      <a:pt x="0" y="82"/>
                    </a:cubicBezTo>
                    <a:cubicBezTo>
                      <a:pt x="1" y="85"/>
                      <a:pt x="5" y="88"/>
                      <a:pt x="9" y="88"/>
                    </a:cubicBezTo>
                    <a:cubicBezTo>
                      <a:pt x="9" y="88"/>
                      <a:pt x="10" y="88"/>
                      <a:pt x="11" y="88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7" y="68"/>
                      <a:pt x="90" y="64"/>
                      <a:pt x="8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3" name="群組 12"/>
          <p:cNvGrpSpPr/>
          <p:nvPr/>
        </p:nvGrpSpPr>
        <p:grpSpPr>
          <a:xfrm>
            <a:off x="712787" y="2496505"/>
            <a:ext cx="9435169" cy="2031325"/>
            <a:chOff x="756370" y="2914984"/>
            <a:chExt cx="7381833" cy="2031325"/>
          </a:xfrm>
        </p:grpSpPr>
        <p:sp>
          <p:nvSpPr>
            <p:cNvPr id="53" name="文本框 217"/>
            <p:cNvSpPr txBox="1"/>
            <p:nvPr/>
          </p:nvSpPr>
          <p:spPr>
            <a:xfrm>
              <a:off x="1274796" y="2914984"/>
              <a:ext cx="686340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前端保留</a:t>
              </a:r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Mock</a:t>
              </a:r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.js</a:t>
              </a:r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用于</a:t>
              </a:r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API</a:t>
              </a:r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测试</a:t>
              </a:r>
              <a:endPara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endPara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r>
                <a:rPr lang="en-US" altLang="zh-CN" dirty="0" smtClean="0"/>
                <a:t>1.Mock.js</a:t>
              </a:r>
              <a:r>
                <a:rPr lang="en-US" altLang="zh-CN" dirty="0"/>
                <a:t>:</a:t>
              </a:r>
              <a:r>
                <a:rPr lang="zh-CN" altLang="en-US" dirty="0"/>
                <a:t>是一款模拟数据生成器，可以生成随机数据，拦截 </a:t>
              </a:r>
              <a:r>
                <a:rPr lang="en-US" altLang="zh-CN" dirty="0"/>
                <a:t>Ajax </a:t>
              </a:r>
              <a:r>
                <a:rPr lang="zh-CN" altLang="en-US" dirty="0"/>
                <a:t>请</a:t>
              </a:r>
              <a:r>
                <a:rPr lang="zh-CN" altLang="en-US" dirty="0" smtClean="0"/>
                <a:t>求，实</a:t>
              </a:r>
              <a:r>
                <a:rPr lang="zh-CN" altLang="en-US" dirty="0"/>
                <a:t>现前后端同时开</a:t>
              </a:r>
              <a:r>
                <a:rPr lang="zh-CN" altLang="en-US" dirty="0" smtClean="0"/>
                <a:t>发。</a:t>
              </a:r>
              <a:endParaRPr lang="en-US" altLang="zh-CN" dirty="0" smtClean="0"/>
            </a:p>
            <a:p>
              <a:endParaRPr lang="en-US" altLang="zh-CN" dirty="0" smtClean="0"/>
            </a:p>
            <a:p>
              <a:r>
                <a:rPr lang="en-US" altLang="zh-CN" dirty="0" smtClean="0"/>
                <a:t>2.</a:t>
              </a:r>
              <a:r>
                <a:rPr lang="zh-CN" altLang="en-US" dirty="0" smtClean="0"/>
                <a:t>当后端需要对某台服务器或某个</a:t>
              </a:r>
              <a:r>
                <a:rPr lang="en-US" altLang="zh-CN" dirty="0" smtClean="0"/>
                <a:t>API</a:t>
              </a:r>
              <a:r>
                <a:rPr lang="zh-CN" altLang="en-US" dirty="0" smtClean="0"/>
                <a:t>进行调试，前端可以将请求转发到</a:t>
              </a:r>
              <a:r>
                <a:rPr lang="en-US" altLang="zh-CN" dirty="0" err="1" smtClean="0"/>
                <a:t>Mockjs</a:t>
              </a:r>
              <a:r>
                <a:rPr lang="zh-CN" altLang="en-US" dirty="0" smtClean="0"/>
                <a:t>继续进行开发。</a:t>
              </a:r>
              <a:endParaRPr lang="en-US" altLang="zh-CN" dirty="0" smtClean="0"/>
            </a:p>
          </p:txBody>
        </p:sp>
        <p:sp>
          <p:nvSpPr>
            <p:cNvPr id="64" name="Freeform 54"/>
            <p:cNvSpPr>
              <a:spLocks noEditPoints="1"/>
            </p:cNvSpPr>
            <p:nvPr/>
          </p:nvSpPr>
          <p:spPr bwMode="auto">
            <a:xfrm>
              <a:off x="756370" y="2914984"/>
              <a:ext cx="436245" cy="445770"/>
            </a:xfrm>
            <a:custGeom>
              <a:avLst/>
              <a:gdLst>
                <a:gd name="T0" fmla="*/ 126 w 175"/>
                <a:gd name="T1" fmla="*/ 34 h 178"/>
                <a:gd name="T2" fmla="*/ 53 w 175"/>
                <a:gd name="T3" fmla="*/ 28 h 178"/>
                <a:gd name="T4" fmla="*/ 11 w 175"/>
                <a:gd name="T5" fmla="*/ 44 h 178"/>
                <a:gd name="T6" fmla="*/ 0 w 175"/>
                <a:gd name="T7" fmla="*/ 57 h 178"/>
                <a:gd name="T8" fmla="*/ 14 w 175"/>
                <a:gd name="T9" fmla="*/ 83 h 178"/>
                <a:gd name="T10" fmla="*/ 50 w 175"/>
                <a:gd name="T11" fmla="*/ 145 h 178"/>
                <a:gd name="T12" fmla="*/ 62 w 175"/>
                <a:gd name="T13" fmla="*/ 167 h 178"/>
                <a:gd name="T14" fmla="*/ 79 w 175"/>
                <a:gd name="T15" fmla="*/ 176 h 178"/>
                <a:gd name="T16" fmla="*/ 123 w 175"/>
                <a:gd name="T17" fmla="*/ 151 h 178"/>
                <a:gd name="T18" fmla="*/ 164 w 175"/>
                <a:gd name="T19" fmla="*/ 134 h 178"/>
                <a:gd name="T20" fmla="*/ 171 w 175"/>
                <a:gd name="T21" fmla="*/ 57 h 178"/>
                <a:gd name="T22" fmla="*/ 158 w 175"/>
                <a:gd name="T23" fmla="*/ 89 h 178"/>
                <a:gd name="T24" fmla="*/ 159 w 175"/>
                <a:gd name="T25" fmla="*/ 79 h 178"/>
                <a:gd name="T26" fmla="*/ 142 w 175"/>
                <a:gd name="T27" fmla="*/ 70 h 178"/>
                <a:gd name="T28" fmla="*/ 129 w 175"/>
                <a:gd name="T29" fmla="*/ 40 h 178"/>
                <a:gd name="T30" fmla="*/ 154 w 175"/>
                <a:gd name="T31" fmla="*/ 94 h 178"/>
                <a:gd name="T32" fmla="*/ 154 w 175"/>
                <a:gd name="T33" fmla="*/ 95 h 178"/>
                <a:gd name="T34" fmla="*/ 136 w 175"/>
                <a:gd name="T35" fmla="*/ 89 h 178"/>
                <a:gd name="T36" fmla="*/ 138 w 175"/>
                <a:gd name="T37" fmla="*/ 75 h 178"/>
                <a:gd name="T38" fmla="*/ 148 w 175"/>
                <a:gd name="T39" fmla="*/ 90 h 178"/>
                <a:gd name="T40" fmla="*/ 154 w 175"/>
                <a:gd name="T41" fmla="*/ 94 h 178"/>
                <a:gd name="T42" fmla="*/ 113 w 175"/>
                <a:gd name="T43" fmla="*/ 47 h 178"/>
                <a:gd name="T44" fmla="*/ 122 w 175"/>
                <a:gd name="T45" fmla="*/ 40 h 178"/>
                <a:gd name="T46" fmla="*/ 88 w 175"/>
                <a:gd name="T47" fmla="*/ 7 h 178"/>
                <a:gd name="T48" fmla="*/ 92 w 175"/>
                <a:gd name="T49" fmla="*/ 37 h 178"/>
                <a:gd name="T50" fmla="*/ 88 w 175"/>
                <a:gd name="T51" fmla="*/ 7 h 178"/>
                <a:gd name="T52" fmla="*/ 82 w 175"/>
                <a:gd name="T53" fmla="*/ 40 h 178"/>
                <a:gd name="T54" fmla="*/ 50 w 175"/>
                <a:gd name="T55" fmla="*/ 54 h 178"/>
                <a:gd name="T56" fmla="*/ 48 w 175"/>
                <a:gd name="T57" fmla="*/ 34 h 178"/>
                <a:gd name="T58" fmla="*/ 42 w 175"/>
                <a:gd name="T59" fmla="*/ 58 h 178"/>
                <a:gd name="T60" fmla="*/ 15 w 175"/>
                <a:gd name="T61" fmla="*/ 67 h 178"/>
                <a:gd name="T62" fmla="*/ 17 w 175"/>
                <a:gd name="T63" fmla="*/ 48 h 178"/>
                <a:gd name="T64" fmla="*/ 48 w 175"/>
                <a:gd name="T65" fmla="*/ 34 h 178"/>
                <a:gd name="T66" fmla="*/ 22 w 175"/>
                <a:gd name="T67" fmla="*/ 84 h 178"/>
                <a:gd name="T68" fmla="*/ 22 w 175"/>
                <a:gd name="T69" fmla="*/ 83 h 178"/>
                <a:gd name="T70" fmla="*/ 39 w 175"/>
                <a:gd name="T71" fmla="*/ 89 h 178"/>
                <a:gd name="T72" fmla="*/ 11 w 175"/>
                <a:gd name="T73" fmla="*/ 119 h 178"/>
                <a:gd name="T74" fmla="*/ 42 w 175"/>
                <a:gd name="T75" fmla="*/ 116 h 178"/>
                <a:gd name="T76" fmla="*/ 11 w 175"/>
                <a:gd name="T77" fmla="*/ 119 h 178"/>
                <a:gd name="T78" fmla="*/ 48 w 175"/>
                <a:gd name="T79" fmla="*/ 62 h 178"/>
                <a:gd name="T80" fmla="*/ 92 w 175"/>
                <a:gd name="T81" fmla="*/ 44 h 178"/>
                <a:gd name="T82" fmla="*/ 128 w 175"/>
                <a:gd name="T83" fmla="*/ 66 h 178"/>
                <a:gd name="T84" fmla="*/ 128 w 175"/>
                <a:gd name="T85" fmla="*/ 116 h 178"/>
                <a:gd name="T86" fmla="*/ 84 w 175"/>
                <a:gd name="T87" fmla="*/ 134 h 178"/>
                <a:gd name="T88" fmla="*/ 48 w 175"/>
                <a:gd name="T89" fmla="*/ 112 h 178"/>
                <a:gd name="T90" fmla="*/ 49 w 175"/>
                <a:gd name="T91" fmla="*/ 122 h 178"/>
                <a:gd name="T92" fmla="*/ 74 w 175"/>
                <a:gd name="T93" fmla="*/ 137 h 178"/>
                <a:gd name="T94" fmla="*/ 49 w 175"/>
                <a:gd name="T95" fmla="*/ 122 h 178"/>
                <a:gd name="T96" fmla="*/ 83 w 175"/>
                <a:gd name="T97" fmla="*/ 171 h 178"/>
                <a:gd name="T98" fmla="*/ 73 w 175"/>
                <a:gd name="T99" fmla="*/ 156 h 178"/>
                <a:gd name="T100" fmla="*/ 57 w 175"/>
                <a:gd name="T101" fmla="*/ 145 h 178"/>
                <a:gd name="T102" fmla="*/ 116 w 175"/>
                <a:gd name="T103" fmla="*/ 150 h 178"/>
                <a:gd name="T104" fmla="*/ 119 w 175"/>
                <a:gd name="T105" fmla="*/ 144 h 178"/>
                <a:gd name="T106" fmla="*/ 105 w 175"/>
                <a:gd name="T107" fmla="*/ 134 h 178"/>
                <a:gd name="T108" fmla="*/ 119 w 175"/>
                <a:gd name="T109" fmla="*/ 144 h 178"/>
                <a:gd name="T110" fmla="*/ 128 w 175"/>
                <a:gd name="T111" fmla="*/ 144 h 178"/>
                <a:gd name="T112" fmla="*/ 133 w 175"/>
                <a:gd name="T113" fmla="*/ 120 h 178"/>
                <a:gd name="T114" fmla="*/ 159 w 175"/>
                <a:gd name="T115" fmla="*/ 1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5" h="178">
                  <a:moveTo>
                    <a:pt x="171" y="57"/>
                  </a:moveTo>
                  <a:cubicBezTo>
                    <a:pt x="165" y="43"/>
                    <a:pt x="149" y="35"/>
                    <a:pt x="126" y="34"/>
                  </a:cubicBezTo>
                  <a:cubicBezTo>
                    <a:pt x="117" y="13"/>
                    <a:pt x="104" y="0"/>
                    <a:pt x="88" y="0"/>
                  </a:cubicBezTo>
                  <a:cubicBezTo>
                    <a:pt x="74" y="0"/>
                    <a:pt x="61" y="11"/>
                    <a:pt x="53" y="28"/>
                  </a:cubicBezTo>
                  <a:cubicBezTo>
                    <a:pt x="51" y="28"/>
                    <a:pt x="50" y="27"/>
                    <a:pt x="48" y="27"/>
                  </a:cubicBezTo>
                  <a:cubicBezTo>
                    <a:pt x="31" y="27"/>
                    <a:pt x="18" y="33"/>
                    <a:pt x="11" y="44"/>
                  </a:cubicBezTo>
                  <a:cubicBezTo>
                    <a:pt x="11" y="45"/>
                    <a:pt x="11" y="45"/>
                    <a:pt x="10" y="46"/>
                  </a:cubicBezTo>
                  <a:cubicBezTo>
                    <a:pt x="5" y="46"/>
                    <a:pt x="0" y="51"/>
                    <a:pt x="0" y="57"/>
                  </a:cubicBezTo>
                  <a:cubicBezTo>
                    <a:pt x="0" y="62"/>
                    <a:pt x="4" y="67"/>
                    <a:pt x="9" y="68"/>
                  </a:cubicBezTo>
                  <a:cubicBezTo>
                    <a:pt x="10" y="73"/>
                    <a:pt x="11" y="78"/>
                    <a:pt x="14" y="83"/>
                  </a:cubicBezTo>
                  <a:cubicBezTo>
                    <a:pt x="4" y="96"/>
                    <a:pt x="1" y="110"/>
                    <a:pt x="5" y="121"/>
                  </a:cubicBezTo>
                  <a:cubicBezTo>
                    <a:pt x="10" y="135"/>
                    <a:pt x="27" y="144"/>
                    <a:pt x="50" y="145"/>
                  </a:cubicBezTo>
                  <a:cubicBezTo>
                    <a:pt x="53" y="153"/>
                    <a:pt x="57" y="159"/>
                    <a:pt x="62" y="165"/>
                  </a:cubicBezTo>
                  <a:cubicBezTo>
                    <a:pt x="62" y="166"/>
                    <a:pt x="62" y="166"/>
                    <a:pt x="62" y="167"/>
                  </a:cubicBezTo>
                  <a:cubicBezTo>
                    <a:pt x="62" y="173"/>
                    <a:pt x="67" y="178"/>
                    <a:pt x="73" y="178"/>
                  </a:cubicBezTo>
                  <a:cubicBezTo>
                    <a:pt x="75" y="178"/>
                    <a:pt x="77" y="177"/>
                    <a:pt x="79" y="176"/>
                  </a:cubicBezTo>
                  <a:cubicBezTo>
                    <a:pt x="82" y="178"/>
                    <a:pt x="85" y="178"/>
                    <a:pt x="88" y="178"/>
                  </a:cubicBezTo>
                  <a:cubicBezTo>
                    <a:pt x="102" y="178"/>
                    <a:pt x="114" y="168"/>
                    <a:pt x="123" y="151"/>
                  </a:cubicBezTo>
                  <a:cubicBezTo>
                    <a:pt x="125" y="151"/>
                    <a:pt x="126" y="151"/>
                    <a:pt x="128" y="151"/>
                  </a:cubicBezTo>
                  <a:cubicBezTo>
                    <a:pt x="145" y="151"/>
                    <a:pt x="158" y="145"/>
                    <a:pt x="164" y="134"/>
                  </a:cubicBezTo>
                  <a:cubicBezTo>
                    <a:pt x="171" y="124"/>
                    <a:pt x="170" y="110"/>
                    <a:pt x="162" y="95"/>
                  </a:cubicBezTo>
                  <a:cubicBezTo>
                    <a:pt x="172" y="82"/>
                    <a:pt x="175" y="68"/>
                    <a:pt x="171" y="57"/>
                  </a:cubicBezTo>
                  <a:close/>
                  <a:moveTo>
                    <a:pt x="165" y="59"/>
                  </a:moveTo>
                  <a:cubicBezTo>
                    <a:pt x="168" y="68"/>
                    <a:pt x="166" y="79"/>
                    <a:pt x="158" y="89"/>
                  </a:cubicBezTo>
                  <a:cubicBezTo>
                    <a:pt x="158" y="89"/>
                    <a:pt x="157" y="88"/>
                    <a:pt x="156" y="87"/>
                  </a:cubicBezTo>
                  <a:cubicBezTo>
                    <a:pt x="158" y="85"/>
                    <a:pt x="159" y="82"/>
                    <a:pt x="159" y="79"/>
                  </a:cubicBezTo>
                  <a:cubicBezTo>
                    <a:pt x="159" y="73"/>
                    <a:pt x="155" y="68"/>
                    <a:pt x="148" y="68"/>
                  </a:cubicBezTo>
                  <a:cubicBezTo>
                    <a:pt x="146" y="68"/>
                    <a:pt x="144" y="69"/>
                    <a:pt x="142" y="70"/>
                  </a:cubicBezTo>
                  <a:cubicBezTo>
                    <a:pt x="140" y="68"/>
                    <a:pt x="137" y="65"/>
                    <a:pt x="134" y="63"/>
                  </a:cubicBezTo>
                  <a:cubicBezTo>
                    <a:pt x="133" y="55"/>
                    <a:pt x="131" y="47"/>
                    <a:pt x="129" y="40"/>
                  </a:cubicBezTo>
                  <a:cubicBezTo>
                    <a:pt x="147" y="42"/>
                    <a:pt x="161" y="49"/>
                    <a:pt x="165" y="59"/>
                  </a:cubicBezTo>
                  <a:close/>
                  <a:moveTo>
                    <a:pt x="154" y="94"/>
                  </a:moveTo>
                  <a:cubicBezTo>
                    <a:pt x="154" y="94"/>
                    <a:pt x="154" y="94"/>
                    <a:pt x="154" y="95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48" y="101"/>
                    <a:pt x="142" y="107"/>
                    <a:pt x="135" y="112"/>
                  </a:cubicBezTo>
                  <a:cubicBezTo>
                    <a:pt x="136" y="104"/>
                    <a:pt x="136" y="97"/>
                    <a:pt x="136" y="89"/>
                  </a:cubicBezTo>
                  <a:cubicBezTo>
                    <a:pt x="136" y="83"/>
                    <a:pt x="136" y="78"/>
                    <a:pt x="136" y="72"/>
                  </a:cubicBezTo>
                  <a:cubicBezTo>
                    <a:pt x="136" y="73"/>
                    <a:pt x="137" y="74"/>
                    <a:pt x="138" y="75"/>
                  </a:cubicBezTo>
                  <a:cubicBezTo>
                    <a:pt x="138" y="76"/>
                    <a:pt x="137" y="78"/>
                    <a:pt x="137" y="79"/>
                  </a:cubicBezTo>
                  <a:cubicBezTo>
                    <a:pt x="137" y="85"/>
                    <a:pt x="142" y="90"/>
                    <a:pt x="148" y="90"/>
                  </a:cubicBezTo>
                  <a:cubicBezTo>
                    <a:pt x="149" y="90"/>
                    <a:pt x="150" y="90"/>
                    <a:pt x="151" y="90"/>
                  </a:cubicBezTo>
                  <a:cubicBezTo>
                    <a:pt x="152" y="91"/>
                    <a:pt x="153" y="93"/>
                    <a:pt x="154" y="94"/>
                  </a:cubicBezTo>
                  <a:close/>
                  <a:moveTo>
                    <a:pt x="127" y="57"/>
                  </a:moveTo>
                  <a:cubicBezTo>
                    <a:pt x="122" y="54"/>
                    <a:pt x="118" y="50"/>
                    <a:pt x="113" y="47"/>
                  </a:cubicBezTo>
                  <a:cubicBezTo>
                    <a:pt x="109" y="45"/>
                    <a:pt x="106" y="44"/>
                    <a:pt x="102" y="42"/>
                  </a:cubicBezTo>
                  <a:cubicBezTo>
                    <a:pt x="109" y="41"/>
                    <a:pt x="115" y="40"/>
                    <a:pt x="122" y="40"/>
                  </a:cubicBezTo>
                  <a:cubicBezTo>
                    <a:pt x="124" y="45"/>
                    <a:pt x="125" y="51"/>
                    <a:pt x="127" y="57"/>
                  </a:cubicBezTo>
                  <a:close/>
                  <a:moveTo>
                    <a:pt x="88" y="7"/>
                  </a:moveTo>
                  <a:cubicBezTo>
                    <a:pt x="100" y="7"/>
                    <a:pt x="111" y="17"/>
                    <a:pt x="119" y="34"/>
                  </a:cubicBezTo>
                  <a:cubicBezTo>
                    <a:pt x="110" y="34"/>
                    <a:pt x="101" y="35"/>
                    <a:pt x="92" y="37"/>
                  </a:cubicBezTo>
                  <a:cubicBezTo>
                    <a:pt x="81" y="33"/>
                    <a:pt x="70" y="30"/>
                    <a:pt x="60" y="28"/>
                  </a:cubicBezTo>
                  <a:cubicBezTo>
                    <a:pt x="67" y="15"/>
                    <a:pt x="77" y="7"/>
                    <a:pt x="88" y="7"/>
                  </a:cubicBezTo>
                  <a:close/>
                  <a:moveTo>
                    <a:pt x="57" y="34"/>
                  </a:moveTo>
                  <a:cubicBezTo>
                    <a:pt x="65" y="35"/>
                    <a:pt x="73" y="37"/>
                    <a:pt x="82" y="40"/>
                  </a:cubicBezTo>
                  <a:cubicBezTo>
                    <a:pt x="78" y="41"/>
                    <a:pt x="74" y="43"/>
                    <a:pt x="71" y="44"/>
                  </a:cubicBezTo>
                  <a:cubicBezTo>
                    <a:pt x="63" y="47"/>
                    <a:pt x="56" y="50"/>
                    <a:pt x="50" y="54"/>
                  </a:cubicBezTo>
                  <a:cubicBezTo>
                    <a:pt x="52" y="47"/>
                    <a:pt x="54" y="40"/>
                    <a:pt x="57" y="34"/>
                  </a:cubicBezTo>
                  <a:close/>
                  <a:moveTo>
                    <a:pt x="48" y="34"/>
                  </a:moveTo>
                  <a:cubicBezTo>
                    <a:pt x="49" y="34"/>
                    <a:pt x="49" y="34"/>
                    <a:pt x="50" y="34"/>
                  </a:cubicBezTo>
                  <a:cubicBezTo>
                    <a:pt x="47" y="41"/>
                    <a:pt x="44" y="49"/>
                    <a:pt x="42" y="58"/>
                  </a:cubicBezTo>
                  <a:cubicBezTo>
                    <a:pt x="33" y="64"/>
                    <a:pt x="25" y="71"/>
                    <a:pt x="19" y="78"/>
                  </a:cubicBezTo>
                  <a:cubicBezTo>
                    <a:pt x="17" y="74"/>
                    <a:pt x="16" y="71"/>
                    <a:pt x="15" y="67"/>
                  </a:cubicBezTo>
                  <a:cubicBezTo>
                    <a:pt x="19" y="66"/>
                    <a:pt x="22" y="62"/>
                    <a:pt x="22" y="57"/>
                  </a:cubicBezTo>
                  <a:cubicBezTo>
                    <a:pt x="22" y="53"/>
                    <a:pt x="20" y="50"/>
                    <a:pt x="17" y="4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22" y="39"/>
                    <a:pt x="33" y="34"/>
                    <a:pt x="48" y="34"/>
                  </a:cubicBezTo>
                  <a:close/>
                  <a:moveTo>
                    <a:pt x="40" y="106"/>
                  </a:moveTo>
                  <a:cubicBezTo>
                    <a:pt x="33" y="99"/>
                    <a:pt x="27" y="92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3"/>
                    <a:pt x="22" y="83"/>
                  </a:cubicBezTo>
                  <a:cubicBezTo>
                    <a:pt x="27" y="77"/>
                    <a:pt x="34" y="72"/>
                    <a:pt x="41" y="67"/>
                  </a:cubicBezTo>
                  <a:cubicBezTo>
                    <a:pt x="40" y="74"/>
                    <a:pt x="39" y="81"/>
                    <a:pt x="39" y="89"/>
                  </a:cubicBezTo>
                  <a:cubicBezTo>
                    <a:pt x="39" y="95"/>
                    <a:pt x="40" y="101"/>
                    <a:pt x="40" y="106"/>
                  </a:cubicBezTo>
                  <a:close/>
                  <a:moveTo>
                    <a:pt x="11" y="119"/>
                  </a:moveTo>
                  <a:cubicBezTo>
                    <a:pt x="8" y="110"/>
                    <a:pt x="10" y="100"/>
                    <a:pt x="18" y="89"/>
                  </a:cubicBezTo>
                  <a:cubicBezTo>
                    <a:pt x="24" y="98"/>
                    <a:pt x="32" y="107"/>
                    <a:pt x="42" y="116"/>
                  </a:cubicBezTo>
                  <a:cubicBezTo>
                    <a:pt x="43" y="124"/>
                    <a:pt x="45" y="131"/>
                    <a:pt x="47" y="138"/>
                  </a:cubicBezTo>
                  <a:cubicBezTo>
                    <a:pt x="29" y="137"/>
                    <a:pt x="15" y="130"/>
                    <a:pt x="11" y="119"/>
                  </a:cubicBezTo>
                  <a:close/>
                  <a:moveTo>
                    <a:pt x="46" y="89"/>
                  </a:moveTo>
                  <a:cubicBezTo>
                    <a:pt x="46" y="80"/>
                    <a:pt x="47" y="71"/>
                    <a:pt x="48" y="62"/>
                  </a:cubicBezTo>
                  <a:cubicBezTo>
                    <a:pt x="56" y="57"/>
                    <a:pt x="64" y="53"/>
                    <a:pt x="73" y="50"/>
                  </a:cubicBezTo>
                  <a:cubicBezTo>
                    <a:pt x="79" y="47"/>
                    <a:pt x="85" y="46"/>
                    <a:pt x="92" y="44"/>
                  </a:cubicBezTo>
                  <a:cubicBezTo>
                    <a:pt x="98" y="47"/>
                    <a:pt x="104" y="50"/>
                    <a:pt x="109" y="53"/>
                  </a:cubicBezTo>
                  <a:cubicBezTo>
                    <a:pt x="116" y="57"/>
                    <a:pt x="123" y="61"/>
                    <a:pt x="128" y="66"/>
                  </a:cubicBezTo>
                  <a:cubicBezTo>
                    <a:pt x="129" y="73"/>
                    <a:pt x="130" y="81"/>
                    <a:pt x="130" y="89"/>
                  </a:cubicBezTo>
                  <a:cubicBezTo>
                    <a:pt x="130" y="99"/>
                    <a:pt x="129" y="108"/>
                    <a:pt x="128" y="116"/>
                  </a:cubicBezTo>
                  <a:cubicBezTo>
                    <a:pt x="120" y="121"/>
                    <a:pt x="112" y="125"/>
                    <a:pt x="103" y="128"/>
                  </a:cubicBezTo>
                  <a:cubicBezTo>
                    <a:pt x="97" y="131"/>
                    <a:pt x="91" y="133"/>
                    <a:pt x="84" y="134"/>
                  </a:cubicBezTo>
                  <a:cubicBezTo>
                    <a:pt x="78" y="132"/>
                    <a:pt x="72" y="129"/>
                    <a:pt x="67" y="125"/>
                  </a:cubicBezTo>
                  <a:cubicBezTo>
                    <a:pt x="60" y="121"/>
                    <a:pt x="53" y="117"/>
                    <a:pt x="48" y="112"/>
                  </a:cubicBezTo>
                  <a:cubicBezTo>
                    <a:pt x="46" y="105"/>
                    <a:pt x="46" y="97"/>
                    <a:pt x="46" y="89"/>
                  </a:cubicBezTo>
                  <a:close/>
                  <a:moveTo>
                    <a:pt x="49" y="122"/>
                  </a:moveTo>
                  <a:cubicBezTo>
                    <a:pt x="54" y="125"/>
                    <a:pt x="58" y="128"/>
                    <a:pt x="63" y="131"/>
                  </a:cubicBezTo>
                  <a:cubicBezTo>
                    <a:pt x="67" y="133"/>
                    <a:pt x="70" y="135"/>
                    <a:pt x="74" y="137"/>
                  </a:cubicBezTo>
                  <a:cubicBezTo>
                    <a:pt x="67" y="138"/>
                    <a:pt x="61" y="138"/>
                    <a:pt x="54" y="138"/>
                  </a:cubicBezTo>
                  <a:cubicBezTo>
                    <a:pt x="52" y="133"/>
                    <a:pt x="51" y="128"/>
                    <a:pt x="49" y="122"/>
                  </a:cubicBezTo>
                  <a:close/>
                  <a:moveTo>
                    <a:pt x="88" y="172"/>
                  </a:moveTo>
                  <a:cubicBezTo>
                    <a:pt x="86" y="172"/>
                    <a:pt x="85" y="172"/>
                    <a:pt x="83" y="171"/>
                  </a:cubicBezTo>
                  <a:cubicBezTo>
                    <a:pt x="84" y="170"/>
                    <a:pt x="84" y="168"/>
                    <a:pt x="84" y="167"/>
                  </a:cubicBezTo>
                  <a:cubicBezTo>
                    <a:pt x="84" y="161"/>
                    <a:pt x="79" y="156"/>
                    <a:pt x="73" y="156"/>
                  </a:cubicBezTo>
                  <a:cubicBezTo>
                    <a:pt x="70" y="156"/>
                    <a:pt x="68" y="157"/>
                    <a:pt x="66" y="159"/>
                  </a:cubicBezTo>
                  <a:cubicBezTo>
                    <a:pt x="62" y="155"/>
                    <a:pt x="59" y="150"/>
                    <a:pt x="57" y="145"/>
                  </a:cubicBezTo>
                  <a:cubicBezTo>
                    <a:pt x="65" y="144"/>
                    <a:pt x="75" y="143"/>
                    <a:pt x="84" y="141"/>
                  </a:cubicBezTo>
                  <a:cubicBezTo>
                    <a:pt x="95" y="146"/>
                    <a:pt x="106" y="149"/>
                    <a:pt x="116" y="150"/>
                  </a:cubicBezTo>
                  <a:cubicBezTo>
                    <a:pt x="109" y="163"/>
                    <a:pt x="99" y="172"/>
                    <a:pt x="88" y="172"/>
                  </a:cubicBezTo>
                  <a:close/>
                  <a:moveTo>
                    <a:pt x="119" y="144"/>
                  </a:moveTo>
                  <a:cubicBezTo>
                    <a:pt x="111" y="143"/>
                    <a:pt x="103" y="141"/>
                    <a:pt x="94" y="138"/>
                  </a:cubicBezTo>
                  <a:cubicBezTo>
                    <a:pt x="98" y="137"/>
                    <a:pt x="102" y="136"/>
                    <a:pt x="105" y="134"/>
                  </a:cubicBezTo>
                  <a:cubicBezTo>
                    <a:pt x="113" y="132"/>
                    <a:pt x="119" y="128"/>
                    <a:pt x="126" y="125"/>
                  </a:cubicBezTo>
                  <a:cubicBezTo>
                    <a:pt x="124" y="132"/>
                    <a:pt x="122" y="138"/>
                    <a:pt x="119" y="144"/>
                  </a:cubicBezTo>
                  <a:close/>
                  <a:moveTo>
                    <a:pt x="159" y="131"/>
                  </a:moveTo>
                  <a:cubicBezTo>
                    <a:pt x="154" y="140"/>
                    <a:pt x="143" y="144"/>
                    <a:pt x="128" y="144"/>
                  </a:cubicBezTo>
                  <a:cubicBezTo>
                    <a:pt x="127" y="144"/>
                    <a:pt x="127" y="144"/>
                    <a:pt x="126" y="144"/>
                  </a:cubicBezTo>
                  <a:cubicBezTo>
                    <a:pt x="129" y="137"/>
                    <a:pt x="132" y="129"/>
                    <a:pt x="133" y="120"/>
                  </a:cubicBezTo>
                  <a:cubicBezTo>
                    <a:pt x="143" y="114"/>
                    <a:pt x="151" y="108"/>
                    <a:pt x="157" y="101"/>
                  </a:cubicBezTo>
                  <a:cubicBezTo>
                    <a:pt x="163" y="113"/>
                    <a:pt x="164" y="123"/>
                    <a:pt x="159" y="1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725394" y="4550795"/>
            <a:ext cx="9963942" cy="2099283"/>
            <a:chOff x="725394" y="1236858"/>
            <a:chExt cx="9963942" cy="2099283"/>
          </a:xfrm>
        </p:grpSpPr>
        <p:sp>
          <p:nvSpPr>
            <p:cNvPr id="25" name="文本框 217"/>
            <p:cNvSpPr txBox="1"/>
            <p:nvPr/>
          </p:nvSpPr>
          <p:spPr>
            <a:xfrm>
              <a:off x="1388026" y="1304816"/>
              <a:ext cx="930131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对</a:t>
              </a:r>
              <a:r>
                <a:rPr lang="en-US" altLang="zh-CN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axios</a:t>
              </a:r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的请求体和响应体进行统一的预处理</a:t>
              </a:r>
              <a:endPara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endPara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r>
                <a:rPr lang="en-US" altLang="zh-CN" dirty="0" smtClean="0">
                  <a:sym typeface="+mn-ea"/>
                </a:rPr>
                <a:t>1.</a:t>
              </a:r>
              <a:r>
                <a:rPr lang="zh-CN" altLang="en-US" dirty="0" smtClean="0">
                  <a:sym typeface="+mn-ea"/>
                </a:rPr>
                <a:t>所有的</a:t>
              </a:r>
              <a:r>
                <a:rPr lang="en-US" altLang="zh-CN" dirty="0" smtClean="0">
                  <a:sym typeface="+mn-ea"/>
                </a:rPr>
                <a:t>API</a:t>
              </a:r>
              <a:r>
                <a:rPr lang="zh-CN" altLang="en-US" dirty="0" smtClean="0">
                  <a:sym typeface="+mn-ea"/>
                </a:rPr>
                <a:t>请求都必须携带从后端获取的</a:t>
              </a:r>
              <a:r>
                <a:rPr lang="en-US" altLang="zh-CN" dirty="0" smtClean="0">
                  <a:sym typeface="+mn-ea"/>
                </a:rPr>
                <a:t>token</a:t>
              </a:r>
            </a:p>
            <a:p>
              <a:endPara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r>
                <a:rPr lang="en-US" altLang="zh-CN" dirty="0">
                  <a:sym typeface="+mn-ea"/>
                </a:rPr>
                <a:t>2.</a:t>
              </a:r>
              <a:r>
                <a:rPr lang="zh-CN" altLang="en-US" dirty="0">
                  <a:sym typeface="+mn-ea"/>
                </a:rPr>
                <a:t>对响应体中的报错信息要弹出报错提示</a:t>
              </a:r>
              <a:endParaRPr lang="en-US" altLang="zh-CN" dirty="0">
                <a:sym typeface="+mn-ea"/>
              </a:endParaRPr>
            </a:p>
            <a:p>
              <a:endParaRPr lang="en-US" altLang="zh-CN" dirty="0">
                <a:sym typeface="+mn-ea"/>
              </a:endParaRPr>
            </a:p>
            <a:p>
              <a:r>
                <a:rPr lang="en-US" altLang="zh-CN" dirty="0">
                  <a:sym typeface="+mn-ea"/>
                </a:rPr>
                <a:t>3.</a:t>
              </a:r>
              <a:r>
                <a:rPr lang="zh-CN" altLang="en-US" dirty="0">
                  <a:sym typeface="+mn-ea"/>
                </a:rPr>
                <a:t>其他</a:t>
              </a:r>
              <a:endParaRPr lang="en-US" altLang="zh-CN" dirty="0">
                <a:sym typeface="+mn-ea"/>
              </a:endParaRPr>
            </a:p>
          </p:txBody>
        </p:sp>
        <p:grpSp>
          <p:nvGrpSpPr>
            <p:cNvPr id="26" name="组合 24"/>
            <p:cNvGrpSpPr/>
            <p:nvPr/>
          </p:nvGrpSpPr>
          <p:grpSpPr>
            <a:xfrm flipH="1">
              <a:off x="725394" y="1236858"/>
              <a:ext cx="474345" cy="399415"/>
              <a:chOff x="6350" y="1588"/>
              <a:chExt cx="1403350" cy="1182687"/>
            </a:xfrm>
            <a:solidFill>
              <a:schemeClr val="accent6"/>
            </a:solidFill>
          </p:grpSpPr>
          <p:sp>
            <p:nvSpPr>
              <p:cNvPr id="27" name="Freeform 5"/>
              <p:cNvSpPr/>
              <p:nvPr/>
            </p:nvSpPr>
            <p:spPr bwMode="auto">
              <a:xfrm>
                <a:off x="498475" y="1588"/>
                <a:ext cx="627063" cy="625475"/>
              </a:xfrm>
              <a:custGeom>
                <a:avLst/>
                <a:gdLst>
                  <a:gd name="T0" fmla="*/ 163 w 166"/>
                  <a:gd name="T1" fmla="*/ 30 h 165"/>
                  <a:gd name="T2" fmla="*/ 134 w 166"/>
                  <a:gd name="T3" fmla="*/ 1 h 165"/>
                  <a:gd name="T4" fmla="*/ 127 w 166"/>
                  <a:gd name="T5" fmla="*/ 0 h 165"/>
                  <a:gd name="T6" fmla="*/ 99 w 166"/>
                  <a:gd name="T7" fmla="*/ 0 h 165"/>
                  <a:gd name="T8" fmla="*/ 94 w 166"/>
                  <a:gd name="T9" fmla="*/ 2 h 165"/>
                  <a:gd name="T10" fmla="*/ 3 w 166"/>
                  <a:gd name="T11" fmla="*/ 93 h 165"/>
                  <a:gd name="T12" fmla="*/ 3 w 166"/>
                  <a:gd name="T13" fmla="*/ 105 h 165"/>
                  <a:gd name="T14" fmla="*/ 9 w 166"/>
                  <a:gd name="T15" fmla="*/ 107 h 165"/>
                  <a:gd name="T16" fmla="*/ 15 w 166"/>
                  <a:gd name="T17" fmla="*/ 104 h 165"/>
                  <a:gd name="T18" fmla="*/ 104 w 166"/>
                  <a:gd name="T19" fmla="*/ 15 h 165"/>
                  <a:gd name="T20" fmla="*/ 125 w 166"/>
                  <a:gd name="T21" fmla="*/ 15 h 165"/>
                  <a:gd name="T22" fmla="*/ 126 w 166"/>
                  <a:gd name="T23" fmla="*/ 16 h 165"/>
                  <a:gd name="T24" fmla="*/ 125 w 166"/>
                  <a:gd name="T25" fmla="*/ 17 h 165"/>
                  <a:gd name="T26" fmla="*/ 25 w 166"/>
                  <a:gd name="T27" fmla="*/ 117 h 165"/>
                  <a:gd name="T28" fmla="*/ 25 w 166"/>
                  <a:gd name="T29" fmla="*/ 123 h 165"/>
                  <a:gd name="T30" fmla="*/ 29 w 166"/>
                  <a:gd name="T31" fmla="*/ 124 h 165"/>
                  <a:gd name="T32" fmla="*/ 32 w 166"/>
                  <a:gd name="T33" fmla="*/ 123 h 165"/>
                  <a:gd name="T34" fmla="*/ 131 w 166"/>
                  <a:gd name="T35" fmla="*/ 23 h 165"/>
                  <a:gd name="T36" fmla="*/ 132 w 166"/>
                  <a:gd name="T37" fmla="*/ 23 h 165"/>
                  <a:gd name="T38" fmla="*/ 143 w 166"/>
                  <a:gd name="T39" fmla="*/ 34 h 165"/>
                  <a:gd name="T40" fmla="*/ 142 w 166"/>
                  <a:gd name="T41" fmla="*/ 34 h 165"/>
                  <a:gd name="T42" fmla="*/ 42 w 166"/>
                  <a:gd name="T43" fmla="*/ 134 h 165"/>
                  <a:gd name="T44" fmla="*/ 42 w 166"/>
                  <a:gd name="T45" fmla="*/ 140 h 165"/>
                  <a:gd name="T46" fmla="*/ 45 w 166"/>
                  <a:gd name="T47" fmla="*/ 141 h 165"/>
                  <a:gd name="T48" fmla="*/ 49 w 166"/>
                  <a:gd name="T49" fmla="*/ 140 h 165"/>
                  <a:gd name="T50" fmla="*/ 148 w 166"/>
                  <a:gd name="T51" fmla="*/ 40 h 165"/>
                  <a:gd name="T52" fmla="*/ 149 w 166"/>
                  <a:gd name="T53" fmla="*/ 40 h 165"/>
                  <a:gd name="T54" fmla="*/ 151 w 166"/>
                  <a:gd name="T55" fmla="*/ 41 h 165"/>
                  <a:gd name="T56" fmla="*/ 151 w 166"/>
                  <a:gd name="T57" fmla="*/ 61 h 165"/>
                  <a:gd name="T58" fmla="*/ 61 w 166"/>
                  <a:gd name="T59" fmla="*/ 150 h 165"/>
                  <a:gd name="T60" fmla="*/ 61 w 166"/>
                  <a:gd name="T61" fmla="*/ 162 h 165"/>
                  <a:gd name="T62" fmla="*/ 67 w 166"/>
                  <a:gd name="T63" fmla="*/ 165 h 165"/>
                  <a:gd name="T64" fmla="*/ 73 w 166"/>
                  <a:gd name="T65" fmla="*/ 162 h 165"/>
                  <a:gd name="T66" fmla="*/ 164 w 166"/>
                  <a:gd name="T67" fmla="*/ 71 h 165"/>
                  <a:gd name="T68" fmla="*/ 164 w 166"/>
                  <a:gd name="T69" fmla="*/ 71 h 165"/>
                  <a:gd name="T70" fmla="*/ 166 w 166"/>
                  <a:gd name="T71" fmla="*/ 65 h 165"/>
                  <a:gd name="T72" fmla="*/ 166 w 166"/>
                  <a:gd name="T73" fmla="*/ 37 h 165"/>
                  <a:gd name="T74" fmla="*/ 163 w 166"/>
                  <a:gd name="T75" fmla="*/ 3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6" h="165">
                    <a:moveTo>
                      <a:pt x="163" y="30"/>
                    </a:moveTo>
                    <a:cubicBezTo>
                      <a:pt x="134" y="1"/>
                      <a:pt x="134" y="1"/>
                      <a:pt x="134" y="1"/>
                    </a:cubicBezTo>
                    <a:cubicBezTo>
                      <a:pt x="133" y="0"/>
                      <a:pt x="130" y="0"/>
                      <a:pt x="127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7" y="0"/>
                      <a:pt x="96" y="0"/>
                      <a:pt x="94" y="2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0" y="96"/>
                      <a:pt x="0" y="101"/>
                      <a:pt x="3" y="105"/>
                    </a:cubicBezTo>
                    <a:cubicBezTo>
                      <a:pt x="5" y="106"/>
                      <a:pt x="7" y="107"/>
                      <a:pt x="9" y="107"/>
                    </a:cubicBezTo>
                    <a:cubicBezTo>
                      <a:pt x="11" y="107"/>
                      <a:pt x="14" y="106"/>
                      <a:pt x="15" y="104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6" y="16"/>
                      <a:pt x="126" y="16"/>
                      <a:pt x="126" y="16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25" y="117"/>
                      <a:pt x="25" y="117"/>
                      <a:pt x="25" y="117"/>
                    </a:cubicBezTo>
                    <a:cubicBezTo>
                      <a:pt x="24" y="118"/>
                      <a:pt x="24" y="121"/>
                      <a:pt x="25" y="123"/>
                    </a:cubicBezTo>
                    <a:cubicBezTo>
                      <a:pt x="26" y="124"/>
                      <a:pt x="27" y="124"/>
                      <a:pt x="29" y="124"/>
                    </a:cubicBezTo>
                    <a:cubicBezTo>
                      <a:pt x="30" y="124"/>
                      <a:pt x="31" y="124"/>
                      <a:pt x="32" y="123"/>
                    </a:cubicBezTo>
                    <a:cubicBezTo>
                      <a:pt x="131" y="23"/>
                      <a:pt x="131" y="23"/>
                      <a:pt x="131" y="23"/>
                    </a:cubicBezTo>
                    <a:cubicBezTo>
                      <a:pt x="131" y="23"/>
                      <a:pt x="131" y="23"/>
                      <a:pt x="132" y="23"/>
                    </a:cubicBezTo>
                    <a:cubicBezTo>
                      <a:pt x="143" y="34"/>
                      <a:pt x="143" y="34"/>
                      <a:pt x="143" y="34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42" y="134"/>
                      <a:pt x="42" y="134"/>
                      <a:pt x="42" y="134"/>
                    </a:cubicBezTo>
                    <a:cubicBezTo>
                      <a:pt x="41" y="135"/>
                      <a:pt x="41" y="138"/>
                      <a:pt x="42" y="140"/>
                    </a:cubicBezTo>
                    <a:cubicBezTo>
                      <a:pt x="43" y="141"/>
                      <a:pt x="44" y="141"/>
                      <a:pt x="45" y="141"/>
                    </a:cubicBezTo>
                    <a:cubicBezTo>
                      <a:pt x="47" y="141"/>
                      <a:pt x="48" y="141"/>
                      <a:pt x="49" y="140"/>
                    </a:cubicBezTo>
                    <a:cubicBezTo>
                      <a:pt x="148" y="40"/>
                      <a:pt x="148" y="40"/>
                      <a:pt x="148" y="40"/>
                    </a:cubicBezTo>
                    <a:cubicBezTo>
                      <a:pt x="148" y="40"/>
                      <a:pt x="149" y="40"/>
                      <a:pt x="149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51" y="61"/>
                      <a:pt x="151" y="61"/>
                      <a:pt x="151" y="61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58" y="153"/>
                      <a:pt x="58" y="159"/>
                      <a:pt x="61" y="162"/>
                    </a:cubicBezTo>
                    <a:cubicBezTo>
                      <a:pt x="63" y="164"/>
                      <a:pt x="65" y="165"/>
                      <a:pt x="67" y="165"/>
                    </a:cubicBezTo>
                    <a:cubicBezTo>
                      <a:pt x="69" y="165"/>
                      <a:pt x="71" y="164"/>
                      <a:pt x="73" y="162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6" y="69"/>
                      <a:pt x="166" y="67"/>
                      <a:pt x="166" y="65"/>
                    </a:cubicBezTo>
                    <a:cubicBezTo>
                      <a:pt x="166" y="37"/>
                      <a:pt x="166" y="37"/>
                      <a:pt x="166" y="37"/>
                    </a:cubicBezTo>
                    <a:cubicBezTo>
                      <a:pt x="166" y="34"/>
                      <a:pt x="165" y="32"/>
                      <a:pt x="16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6"/>
              <p:cNvSpPr/>
              <p:nvPr/>
            </p:nvSpPr>
            <p:spPr bwMode="auto">
              <a:xfrm>
                <a:off x="6350" y="214313"/>
                <a:ext cx="1403350" cy="969962"/>
              </a:xfrm>
              <a:custGeom>
                <a:avLst/>
                <a:gdLst>
                  <a:gd name="T0" fmla="*/ 346 w 371"/>
                  <a:gd name="T1" fmla="*/ 209 h 256"/>
                  <a:gd name="T2" fmla="*/ 346 w 371"/>
                  <a:gd name="T3" fmla="*/ 25 h 256"/>
                  <a:gd name="T4" fmla="*/ 321 w 371"/>
                  <a:gd name="T5" fmla="*/ 0 h 256"/>
                  <a:gd name="T6" fmla="*/ 309 w 371"/>
                  <a:gd name="T7" fmla="*/ 0 h 256"/>
                  <a:gd name="T8" fmla="*/ 309 w 371"/>
                  <a:gd name="T9" fmla="*/ 9 h 256"/>
                  <a:gd name="T10" fmla="*/ 309 w 371"/>
                  <a:gd name="T11" fmla="*/ 12 h 256"/>
                  <a:gd name="T12" fmla="*/ 321 w 371"/>
                  <a:gd name="T13" fmla="*/ 12 h 256"/>
                  <a:gd name="T14" fmla="*/ 334 w 371"/>
                  <a:gd name="T15" fmla="*/ 25 h 256"/>
                  <a:gd name="T16" fmla="*/ 334 w 371"/>
                  <a:gd name="T17" fmla="*/ 209 h 256"/>
                  <a:gd name="T18" fmla="*/ 231 w 371"/>
                  <a:gd name="T19" fmla="*/ 209 h 256"/>
                  <a:gd name="T20" fmla="*/ 231 w 371"/>
                  <a:gd name="T21" fmla="*/ 212 h 256"/>
                  <a:gd name="T22" fmla="*/ 218 w 371"/>
                  <a:gd name="T23" fmla="*/ 225 h 256"/>
                  <a:gd name="T24" fmla="*/ 150 w 371"/>
                  <a:gd name="T25" fmla="*/ 225 h 256"/>
                  <a:gd name="T26" fmla="*/ 137 w 371"/>
                  <a:gd name="T27" fmla="*/ 212 h 256"/>
                  <a:gd name="T28" fmla="*/ 137 w 371"/>
                  <a:gd name="T29" fmla="*/ 209 h 256"/>
                  <a:gd name="T30" fmla="*/ 40 w 371"/>
                  <a:gd name="T31" fmla="*/ 209 h 256"/>
                  <a:gd name="T32" fmla="*/ 40 w 371"/>
                  <a:gd name="T33" fmla="*/ 25 h 256"/>
                  <a:gd name="T34" fmla="*/ 53 w 371"/>
                  <a:gd name="T35" fmla="*/ 12 h 256"/>
                  <a:gd name="T36" fmla="*/ 140 w 371"/>
                  <a:gd name="T37" fmla="*/ 12 h 256"/>
                  <a:gd name="T38" fmla="*/ 152 w 371"/>
                  <a:gd name="T39" fmla="*/ 0 h 256"/>
                  <a:gd name="T40" fmla="*/ 53 w 371"/>
                  <a:gd name="T41" fmla="*/ 0 h 256"/>
                  <a:gd name="T42" fmla="*/ 28 w 371"/>
                  <a:gd name="T43" fmla="*/ 25 h 256"/>
                  <a:gd name="T44" fmla="*/ 28 w 371"/>
                  <a:gd name="T45" fmla="*/ 209 h 256"/>
                  <a:gd name="T46" fmla="*/ 0 w 371"/>
                  <a:gd name="T47" fmla="*/ 209 h 256"/>
                  <a:gd name="T48" fmla="*/ 0 w 371"/>
                  <a:gd name="T49" fmla="*/ 231 h 256"/>
                  <a:gd name="T50" fmla="*/ 25 w 371"/>
                  <a:gd name="T51" fmla="*/ 256 h 256"/>
                  <a:gd name="T52" fmla="*/ 346 w 371"/>
                  <a:gd name="T53" fmla="*/ 256 h 256"/>
                  <a:gd name="T54" fmla="*/ 371 w 371"/>
                  <a:gd name="T55" fmla="*/ 231 h 256"/>
                  <a:gd name="T56" fmla="*/ 371 w 371"/>
                  <a:gd name="T57" fmla="*/ 209 h 256"/>
                  <a:gd name="T58" fmla="*/ 346 w 371"/>
                  <a:gd name="T59" fmla="*/ 209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71" h="256">
                    <a:moveTo>
                      <a:pt x="346" y="209"/>
                    </a:moveTo>
                    <a:cubicBezTo>
                      <a:pt x="346" y="25"/>
                      <a:pt x="346" y="25"/>
                      <a:pt x="346" y="25"/>
                    </a:cubicBezTo>
                    <a:cubicBezTo>
                      <a:pt x="346" y="11"/>
                      <a:pt x="335" y="0"/>
                      <a:pt x="321" y="0"/>
                    </a:cubicBezTo>
                    <a:cubicBezTo>
                      <a:pt x="309" y="0"/>
                      <a:pt x="309" y="0"/>
                      <a:pt x="309" y="0"/>
                    </a:cubicBezTo>
                    <a:cubicBezTo>
                      <a:pt x="309" y="9"/>
                      <a:pt x="309" y="9"/>
                      <a:pt x="309" y="9"/>
                    </a:cubicBezTo>
                    <a:cubicBezTo>
                      <a:pt x="309" y="10"/>
                      <a:pt x="309" y="11"/>
                      <a:pt x="309" y="12"/>
                    </a:cubicBezTo>
                    <a:cubicBezTo>
                      <a:pt x="321" y="12"/>
                      <a:pt x="321" y="12"/>
                      <a:pt x="321" y="12"/>
                    </a:cubicBezTo>
                    <a:cubicBezTo>
                      <a:pt x="328" y="12"/>
                      <a:pt x="334" y="18"/>
                      <a:pt x="334" y="25"/>
                    </a:cubicBezTo>
                    <a:cubicBezTo>
                      <a:pt x="334" y="209"/>
                      <a:pt x="334" y="209"/>
                      <a:pt x="334" y="209"/>
                    </a:cubicBezTo>
                    <a:cubicBezTo>
                      <a:pt x="231" y="209"/>
                      <a:pt x="231" y="209"/>
                      <a:pt x="231" y="209"/>
                    </a:cubicBezTo>
                    <a:cubicBezTo>
                      <a:pt x="231" y="212"/>
                      <a:pt x="231" y="212"/>
                      <a:pt x="231" y="212"/>
                    </a:cubicBezTo>
                    <a:cubicBezTo>
                      <a:pt x="231" y="219"/>
                      <a:pt x="225" y="225"/>
                      <a:pt x="218" y="225"/>
                    </a:cubicBezTo>
                    <a:cubicBezTo>
                      <a:pt x="150" y="225"/>
                      <a:pt x="150" y="225"/>
                      <a:pt x="150" y="225"/>
                    </a:cubicBezTo>
                    <a:cubicBezTo>
                      <a:pt x="143" y="225"/>
                      <a:pt x="137" y="219"/>
                      <a:pt x="137" y="212"/>
                    </a:cubicBezTo>
                    <a:cubicBezTo>
                      <a:pt x="137" y="209"/>
                      <a:pt x="137" y="209"/>
                      <a:pt x="137" y="209"/>
                    </a:cubicBezTo>
                    <a:cubicBezTo>
                      <a:pt x="40" y="209"/>
                      <a:pt x="40" y="209"/>
                      <a:pt x="40" y="209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18"/>
                      <a:pt x="46" y="12"/>
                      <a:pt x="53" y="12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39" y="0"/>
                      <a:pt x="28" y="11"/>
                      <a:pt x="28" y="25"/>
                    </a:cubicBezTo>
                    <a:cubicBezTo>
                      <a:pt x="28" y="209"/>
                      <a:pt x="28" y="209"/>
                      <a:pt x="28" y="209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45"/>
                      <a:pt x="11" y="256"/>
                      <a:pt x="25" y="256"/>
                    </a:cubicBezTo>
                    <a:cubicBezTo>
                      <a:pt x="346" y="256"/>
                      <a:pt x="346" y="256"/>
                      <a:pt x="346" y="256"/>
                    </a:cubicBezTo>
                    <a:cubicBezTo>
                      <a:pt x="360" y="256"/>
                      <a:pt x="371" y="245"/>
                      <a:pt x="371" y="231"/>
                    </a:cubicBezTo>
                    <a:cubicBezTo>
                      <a:pt x="371" y="209"/>
                      <a:pt x="371" y="209"/>
                      <a:pt x="371" y="209"/>
                    </a:cubicBezTo>
                    <a:lnTo>
                      <a:pt x="346" y="2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7"/>
              <p:cNvSpPr/>
              <p:nvPr/>
            </p:nvSpPr>
            <p:spPr bwMode="auto">
              <a:xfrm>
                <a:off x="369888" y="411163"/>
                <a:ext cx="339725" cy="333375"/>
              </a:xfrm>
              <a:custGeom>
                <a:avLst/>
                <a:gdLst>
                  <a:gd name="T0" fmla="*/ 88 w 90"/>
                  <a:gd name="T1" fmla="*/ 59 h 88"/>
                  <a:gd name="T2" fmla="*/ 78 w 90"/>
                  <a:gd name="T3" fmla="*/ 53 h 88"/>
                  <a:gd name="T4" fmla="*/ 40 w 90"/>
                  <a:gd name="T5" fmla="*/ 63 h 88"/>
                  <a:gd name="T6" fmla="*/ 39 w 90"/>
                  <a:gd name="T7" fmla="*/ 61 h 88"/>
                  <a:gd name="T8" fmla="*/ 27 w 90"/>
                  <a:gd name="T9" fmla="*/ 48 h 88"/>
                  <a:gd name="T10" fmla="*/ 37 w 90"/>
                  <a:gd name="T11" fmla="*/ 12 h 88"/>
                  <a:gd name="T12" fmla="*/ 31 w 90"/>
                  <a:gd name="T13" fmla="*/ 2 h 88"/>
                  <a:gd name="T14" fmla="*/ 21 w 90"/>
                  <a:gd name="T15" fmla="*/ 7 h 88"/>
                  <a:gd name="T16" fmla="*/ 0 w 90"/>
                  <a:gd name="T17" fmla="*/ 77 h 88"/>
                  <a:gd name="T18" fmla="*/ 0 w 90"/>
                  <a:gd name="T19" fmla="*/ 78 h 88"/>
                  <a:gd name="T20" fmla="*/ 0 w 90"/>
                  <a:gd name="T21" fmla="*/ 82 h 88"/>
                  <a:gd name="T22" fmla="*/ 9 w 90"/>
                  <a:gd name="T23" fmla="*/ 88 h 88"/>
                  <a:gd name="T24" fmla="*/ 11 w 90"/>
                  <a:gd name="T25" fmla="*/ 88 h 88"/>
                  <a:gd name="T26" fmla="*/ 82 w 90"/>
                  <a:gd name="T27" fmla="*/ 70 h 88"/>
                  <a:gd name="T28" fmla="*/ 88 w 90"/>
                  <a:gd name="T29" fmla="*/ 5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" h="88">
                    <a:moveTo>
                      <a:pt x="88" y="59"/>
                    </a:moveTo>
                    <a:cubicBezTo>
                      <a:pt x="87" y="55"/>
                      <a:pt x="83" y="52"/>
                      <a:pt x="78" y="53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0" y="62"/>
                      <a:pt x="39" y="61"/>
                      <a:pt x="39" y="61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8" y="8"/>
                      <a:pt x="36" y="3"/>
                      <a:pt x="31" y="2"/>
                    </a:cubicBezTo>
                    <a:cubicBezTo>
                      <a:pt x="27" y="0"/>
                      <a:pt x="22" y="3"/>
                      <a:pt x="21" y="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7"/>
                      <a:pt x="0" y="78"/>
                      <a:pt x="0" y="78"/>
                    </a:cubicBezTo>
                    <a:cubicBezTo>
                      <a:pt x="0" y="79"/>
                      <a:pt x="0" y="80"/>
                      <a:pt x="0" y="82"/>
                    </a:cubicBezTo>
                    <a:cubicBezTo>
                      <a:pt x="1" y="85"/>
                      <a:pt x="5" y="88"/>
                      <a:pt x="9" y="88"/>
                    </a:cubicBezTo>
                    <a:cubicBezTo>
                      <a:pt x="9" y="88"/>
                      <a:pt x="10" y="88"/>
                      <a:pt x="11" y="88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7" y="68"/>
                      <a:pt x="90" y="64"/>
                      <a:pt x="8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818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  <p:bldLst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69570" y="-6985"/>
            <a:ext cx="699770" cy="965200"/>
            <a:chOff x="582" y="-11"/>
            <a:chExt cx="1102" cy="1520"/>
          </a:xfrm>
        </p:grpSpPr>
        <p:grpSp>
          <p:nvGrpSpPr>
            <p:cNvPr id="7" name="组合 6"/>
            <p:cNvGrpSpPr/>
            <p:nvPr/>
          </p:nvGrpSpPr>
          <p:grpSpPr>
            <a:xfrm>
              <a:off x="602" y="-11"/>
              <a:ext cx="1082" cy="1520"/>
              <a:chOff x="1586" y="929"/>
              <a:chExt cx="1673" cy="2383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586" y="929"/>
                <a:ext cx="1673" cy="238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1586" y="2381"/>
                <a:ext cx="1671" cy="93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82" y="220"/>
              <a:ext cx="108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79525" y="170180"/>
            <a:ext cx="2846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代理配置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r="36996" b="54"/>
          <a:stretch/>
        </p:blipFill>
        <p:spPr>
          <a:xfrm>
            <a:off x="6627212" y="1438506"/>
            <a:ext cx="5382924" cy="4471849"/>
          </a:xfrm>
          <a:prstGeom prst="rect">
            <a:avLst/>
          </a:prstGeom>
        </p:spPr>
      </p:pic>
      <p:grpSp>
        <p:nvGrpSpPr>
          <p:cNvPr id="42" name="群組 41"/>
          <p:cNvGrpSpPr/>
          <p:nvPr/>
        </p:nvGrpSpPr>
        <p:grpSpPr>
          <a:xfrm>
            <a:off x="465619" y="3826421"/>
            <a:ext cx="5920394" cy="1268287"/>
            <a:chOff x="725394" y="1236858"/>
            <a:chExt cx="5920394" cy="1268287"/>
          </a:xfrm>
        </p:grpSpPr>
        <p:sp>
          <p:nvSpPr>
            <p:cNvPr id="43" name="文本框 217"/>
            <p:cNvSpPr txBox="1"/>
            <p:nvPr/>
          </p:nvSpPr>
          <p:spPr>
            <a:xfrm>
              <a:off x="1388026" y="1304816"/>
              <a:ext cx="52577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本地代理</a:t>
              </a:r>
              <a:endPara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r>
                <a:rPr lang="zh-CN" altLang="en-US" dirty="0" smtClean="0">
                  <a:sym typeface="+mn-ea"/>
                </a:rPr>
                <a:t>在</a:t>
              </a:r>
              <a:r>
                <a:rPr lang="en-US" altLang="zh-CN" dirty="0" smtClean="0">
                  <a:sym typeface="+mn-ea"/>
                </a:rPr>
                <a:t>VueConfig</a:t>
              </a:r>
              <a:r>
                <a:rPr lang="en-US" altLang="zh-CN" dirty="0" smtClean="0">
                  <a:sym typeface="+mn-ea"/>
                </a:rPr>
                <a:t>.js</a:t>
              </a:r>
              <a:r>
                <a:rPr lang="zh-CN" altLang="en-US" dirty="0" smtClean="0">
                  <a:sym typeface="+mn-ea"/>
                </a:rPr>
                <a:t>文件中配置</a:t>
              </a:r>
              <a:r>
                <a:rPr lang="en-US" altLang="zh-CN" dirty="0" err="1" smtClean="0">
                  <a:sym typeface="+mn-ea"/>
                </a:rPr>
                <a:t>devServer</a:t>
              </a:r>
              <a:r>
                <a:rPr lang="zh-CN" altLang="en-US" dirty="0" smtClean="0">
                  <a:sym typeface="+mn-ea"/>
                </a:rPr>
                <a:t>本地代理，实现跨域，将</a:t>
              </a:r>
              <a:r>
                <a:rPr lang="en-US" altLang="zh-CN" dirty="0" smtClean="0">
                  <a:sym typeface="+mn-ea"/>
                </a:rPr>
                <a:t>API</a:t>
              </a:r>
              <a:r>
                <a:rPr lang="zh-CN" altLang="en-US" dirty="0" smtClean="0">
                  <a:sym typeface="+mn-ea"/>
                </a:rPr>
                <a:t>请求发往指定的后端服务器。</a:t>
              </a:r>
              <a:endParaRPr lang="en-US" altLang="zh-CN" dirty="0" smtClean="0">
                <a:sym typeface="+mn-ea"/>
              </a:endParaRPr>
            </a:p>
            <a:p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注意：</a:t>
              </a:r>
              <a:r>
                <a:rPr lang="en-US" altLang="zh-CN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devServe</a:t>
              </a:r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配置项只在</a:t>
              </a:r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dev</a:t>
              </a:r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环境中生效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grpSp>
          <p:nvGrpSpPr>
            <p:cNvPr id="44" name="组合 24"/>
            <p:cNvGrpSpPr/>
            <p:nvPr/>
          </p:nvGrpSpPr>
          <p:grpSpPr>
            <a:xfrm flipH="1">
              <a:off x="725394" y="1236858"/>
              <a:ext cx="474345" cy="399415"/>
              <a:chOff x="6350" y="1588"/>
              <a:chExt cx="1403350" cy="1182687"/>
            </a:xfrm>
            <a:solidFill>
              <a:schemeClr val="accent6"/>
            </a:solidFill>
          </p:grpSpPr>
          <p:sp>
            <p:nvSpPr>
              <p:cNvPr id="45" name="Freeform 5"/>
              <p:cNvSpPr/>
              <p:nvPr/>
            </p:nvSpPr>
            <p:spPr bwMode="auto">
              <a:xfrm>
                <a:off x="498475" y="1588"/>
                <a:ext cx="627063" cy="625475"/>
              </a:xfrm>
              <a:custGeom>
                <a:avLst/>
                <a:gdLst>
                  <a:gd name="T0" fmla="*/ 163 w 166"/>
                  <a:gd name="T1" fmla="*/ 30 h 165"/>
                  <a:gd name="T2" fmla="*/ 134 w 166"/>
                  <a:gd name="T3" fmla="*/ 1 h 165"/>
                  <a:gd name="T4" fmla="*/ 127 w 166"/>
                  <a:gd name="T5" fmla="*/ 0 h 165"/>
                  <a:gd name="T6" fmla="*/ 99 w 166"/>
                  <a:gd name="T7" fmla="*/ 0 h 165"/>
                  <a:gd name="T8" fmla="*/ 94 w 166"/>
                  <a:gd name="T9" fmla="*/ 2 h 165"/>
                  <a:gd name="T10" fmla="*/ 3 w 166"/>
                  <a:gd name="T11" fmla="*/ 93 h 165"/>
                  <a:gd name="T12" fmla="*/ 3 w 166"/>
                  <a:gd name="T13" fmla="*/ 105 h 165"/>
                  <a:gd name="T14" fmla="*/ 9 w 166"/>
                  <a:gd name="T15" fmla="*/ 107 h 165"/>
                  <a:gd name="T16" fmla="*/ 15 w 166"/>
                  <a:gd name="T17" fmla="*/ 104 h 165"/>
                  <a:gd name="T18" fmla="*/ 104 w 166"/>
                  <a:gd name="T19" fmla="*/ 15 h 165"/>
                  <a:gd name="T20" fmla="*/ 125 w 166"/>
                  <a:gd name="T21" fmla="*/ 15 h 165"/>
                  <a:gd name="T22" fmla="*/ 126 w 166"/>
                  <a:gd name="T23" fmla="*/ 16 h 165"/>
                  <a:gd name="T24" fmla="*/ 125 w 166"/>
                  <a:gd name="T25" fmla="*/ 17 h 165"/>
                  <a:gd name="T26" fmla="*/ 25 w 166"/>
                  <a:gd name="T27" fmla="*/ 117 h 165"/>
                  <a:gd name="T28" fmla="*/ 25 w 166"/>
                  <a:gd name="T29" fmla="*/ 123 h 165"/>
                  <a:gd name="T30" fmla="*/ 29 w 166"/>
                  <a:gd name="T31" fmla="*/ 124 h 165"/>
                  <a:gd name="T32" fmla="*/ 32 w 166"/>
                  <a:gd name="T33" fmla="*/ 123 h 165"/>
                  <a:gd name="T34" fmla="*/ 131 w 166"/>
                  <a:gd name="T35" fmla="*/ 23 h 165"/>
                  <a:gd name="T36" fmla="*/ 132 w 166"/>
                  <a:gd name="T37" fmla="*/ 23 h 165"/>
                  <a:gd name="T38" fmla="*/ 143 w 166"/>
                  <a:gd name="T39" fmla="*/ 34 h 165"/>
                  <a:gd name="T40" fmla="*/ 142 w 166"/>
                  <a:gd name="T41" fmla="*/ 34 h 165"/>
                  <a:gd name="T42" fmla="*/ 42 w 166"/>
                  <a:gd name="T43" fmla="*/ 134 h 165"/>
                  <a:gd name="T44" fmla="*/ 42 w 166"/>
                  <a:gd name="T45" fmla="*/ 140 h 165"/>
                  <a:gd name="T46" fmla="*/ 45 w 166"/>
                  <a:gd name="T47" fmla="*/ 141 h 165"/>
                  <a:gd name="T48" fmla="*/ 49 w 166"/>
                  <a:gd name="T49" fmla="*/ 140 h 165"/>
                  <a:gd name="T50" fmla="*/ 148 w 166"/>
                  <a:gd name="T51" fmla="*/ 40 h 165"/>
                  <a:gd name="T52" fmla="*/ 149 w 166"/>
                  <a:gd name="T53" fmla="*/ 40 h 165"/>
                  <a:gd name="T54" fmla="*/ 151 w 166"/>
                  <a:gd name="T55" fmla="*/ 41 h 165"/>
                  <a:gd name="T56" fmla="*/ 151 w 166"/>
                  <a:gd name="T57" fmla="*/ 61 h 165"/>
                  <a:gd name="T58" fmla="*/ 61 w 166"/>
                  <a:gd name="T59" fmla="*/ 150 h 165"/>
                  <a:gd name="T60" fmla="*/ 61 w 166"/>
                  <a:gd name="T61" fmla="*/ 162 h 165"/>
                  <a:gd name="T62" fmla="*/ 67 w 166"/>
                  <a:gd name="T63" fmla="*/ 165 h 165"/>
                  <a:gd name="T64" fmla="*/ 73 w 166"/>
                  <a:gd name="T65" fmla="*/ 162 h 165"/>
                  <a:gd name="T66" fmla="*/ 164 w 166"/>
                  <a:gd name="T67" fmla="*/ 71 h 165"/>
                  <a:gd name="T68" fmla="*/ 164 w 166"/>
                  <a:gd name="T69" fmla="*/ 71 h 165"/>
                  <a:gd name="T70" fmla="*/ 166 w 166"/>
                  <a:gd name="T71" fmla="*/ 65 h 165"/>
                  <a:gd name="T72" fmla="*/ 166 w 166"/>
                  <a:gd name="T73" fmla="*/ 37 h 165"/>
                  <a:gd name="T74" fmla="*/ 163 w 166"/>
                  <a:gd name="T75" fmla="*/ 3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6" h="165">
                    <a:moveTo>
                      <a:pt x="163" y="30"/>
                    </a:moveTo>
                    <a:cubicBezTo>
                      <a:pt x="134" y="1"/>
                      <a:pt x="134" y="1"/>
                      <a:pt x="134" y="1"/>
                    </a:cubicBezTo>
                    <a:cubicBezTo>
                      <a:pt x="133" y="0"/>
                      <a:pt x="130" y="0"/>
                      <a:pt x="127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7" y="0"/>
                      <a:pt x="96" y="0"/>
                      <a:pt x="94" y="2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0" y="96"/>
                      <a:pt x="0" y="101"/>
                      <a:pt x="3" y="105"/>
                    </a:cubicBezTo>
                    <a:cubicBezTo>
                      <a:pt x="5" y="106"/>
                      <a:pt x="7" y="107"/>
                      <a:pt x="9" y="107"/>
                    </a:cubicBezTo>
                    <a:cubicBezTo>
                      <a:pt x="11" y="107"/>
                      <a:pt x="14" y="106"/>
                      <a:pt x="15" y="104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6" y="16"/>
                      <a:pt x="126" y="16"/>
                      <a:pt x="126" y="16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25" y="117"/>
                      <a:pt x="25" y="117"/>
                      <a:pt x="25" y="117"/>
                    </a:cubicBezTo>
                    <a:cubicBezTo>
                      <a:pt x="24" y="118"/>
                      <a:pt x="24" y="121"/>
                      <a:pt x="25" y="123"/>
                    </a:cubicBezTo>
                    <a:cubicBezTo>
                      <a:pt x="26" y="124"/>
                      <a:pt x="27" y="124"/>
                      <a:pt x="29" y="124"/>
                    </a:cubicBezTo>
                    <a:cubicBezTo>
                      <a:pt x="30" y="124"/>
                      <a:pt x="31" y="124"/>
                      <a:pt x="32" y="123"/>
                    </a:cubicBezTo>
                    <a:cubicBezTo>
                      <a:pt x="131" y="23"/>
                      <a:pt x="131" y="23"/>
                      <a:pt x="131" y="23"/>
                    </a:cubicBezTo>
                    <a:cubicBezTo>
                      <a:pt x="131" y="23"/>
                      <a:pt x="131" y="23"/>
                      <a:pt x="132" y="23"/>
                    </a:cubicBezTo>
                    <a:cubicBezTo>
                      <a:pt x="143" y="34"/>
                      <a:pt x="143" y="34"/>
                      <a:pt x="143" y="34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42" y="134"/>
                      <a:pt x="42" y="134"/>
                      <a:pt x="42" y="134"/>
                    </a:cubicBezTo>
                    <a:cubicBezTo>
                      <a:pt x="41" y="135"/>
                      <a:pt x="41" y="138"/>
                      <a:pt x="42" y="140"/>
                    </a:cubicBezTo>
                    <a:cubicBezTo>
                      <a:pt x="43" y="141"/>
                      <a:pt x="44" y="141"/>
                      <a:pt x="45" y="141"/>
                    </a:cubicBezTo>
                    <a:cubicBezTo>
                      <a:pt x="47" y="141"/>
                      <a:pt x="48" y="141"/>
                      <a:pt x="49" y="140"/>
                    </a:cubicBezTo>
                    <a:cubicBezTo>
                      <a:pt x="148" y="40"/>
                      <a:pt x="148" y="40"/>
                      <a:pt x="148" y="40"/>
                    </a:cubicBezTo>
                    <a:cubicBezTo>
                      <a:pt x="148" y="40"/>
                      <a:pt x="149" y="40"/>
                      <a:pt x="149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51" y="61"/>
                      <a:pt x="151" y="61"/>
                      <a:pt x="151" y="61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58" y="153"/>
                      <a:pt x="58" y="159"/>
                      <a:pt x="61" y="162"/>
                    </a:cubicBezTo>
                    <a:cubicBezTo>
                      <a:pt x="63" y="164"/>
                      <a:pt x="65" y="165"/>
                      <a:pt x="67" y="165"/>
                    </a:cubicBezTo>
                    <a:cubicBezTo>
                      <a:pt x="69" y="165"/>
                      <a:pt x="71" y="164"/>
                      <a:pt x="73" y="162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6" y="69"/>
                      <a:pt x="166" y="67"/>
                      <a:pt x="166" y="65"/>
                    </a:cubicBezTo>
                    <a:cubicBezTo>
                      <a:pt x="166" y="37"/>
                      <a:pt x="166" y="37"/>
                      <a:pt x="166" y="37"/>
                    </a:cubicBezTo>
                    <a:cubicBezTo>
                      <a:pt x="166" y="34"/>
                      <a:pt x="165" y="32"/>
                      <a:pt x="16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6"/>
              <p:cNvSpPr/>
              <p:nvPr/>
            </p:nvSpPr>
            <p:spPr bwMode="auto">
              <a:xfrm>
                <a:off x="6350" y="214313"/>
                <a:ext cx="1403350" cy="969962"/>
              </a:xfrm>
              <a:custGeom>
                <a:avLst/>
                <a:gdLst>
                  <a:gd name="T0" fmla="*/ 346 w 371"/>
                  <a:gd name="T1" fmla="*/ 209 h 256"/>
                  <a:gd name="T2" fmla="*/ 346 w 371"/>
                  <a:gd name="T3" fmla="*/ 25 h 256"/>
                  <a:gd name="T4" fmla="*/ 321 w 371"/>
                  <a:gd name="T5" fmla="*/ 0 h 256"/>
                  <a:gd name="T6" fmla="*/ 309 w 371"/>
                  <a:gd name="T7" fmla="*/ 0 h 256"/>
                  <a:gd name="T8" fmla="*/ 309 w 371"/>
                  <a:gd name="T9" fmla="*/ 9 h 256"/>
                  <a:gd name="T10" fmla="*/ 309 w 371"/>
                  <a:gd name="T11" fmla="*/ 12 h 256"/>
                  <a:gd name="T12" fmla="*/ 321 w 371"/>
                  <a:gd name="T13" fmla="*/ 12 h 256"/>
                  <a:gd name="T14" fmla="*/ 334 w 371"/>
                  <a:gd name="T15" fmla="*/ 25 h 256"/>
                  <a:gd name="T16" fmla="*/ 334 w 371"/>
                  <a:gd name="T17" fmla="*/ 209 h 256"/>
                  <a:gd name="T18" fmla="*/ 231 w 371"/>
                  <a:gd name="T19" fmla="*/ 209 h 256"/>
                  <a:gd name="T20" fmla="*/ 231 w 371"/>
                  <a:gd name="T21" fmla="*/ 212 h 256"/>
                  <a:gd name="T22" fmla="*/ 218 w 371"/>
                  <a:gd name="T23" fmla="*/ 225 h 256"/>
                  <a:gd name="T24" fmla="*/ 150 w 371"/>
                  <a:gd name="T25" fmla="*/ 225 h 256"/>
                  <a:gd name="T26" fmla="*/ 137 w 371"/>
                  <a:gd name="T27" fmla="*/ 212 h 256"/>
                  <a:gd name="T28" fmla="*/ 137 w 371"/>
                  <a:gd name="T29" fmla="*/ 209 h 256"/>
                  <a:gd name="T30" fmla="*/ 40 w 371"/>
                  <a:gd name="T31" fmla="*/ 209 h 256"/>
                  <a:gd name="T32" fmla="*/ 40 w 371"/>
                  <a:gd name="T33" fmla="*/ 25 h 256"/>
                  <a:gd name="T34" fmla="*/ 53 w 371"/>
                  <a:gd name="T35" fmla="*/ 12 h 256"/>
                  <a:gd name="T36" fmla="*/ 140 w 371"/>
                  <a:gd name="T37" fmla="*/ 12 h 256"/>
                  <a:gd name="T38" fmla="*/ 152 w 371"/>
                  <a:gd name="T39" fmla="*/ 0 h 256"/>
                  <a:gd name="T40" fmla="*/ 53 w 371"/>
                  <a:gd name="T41" fmla="*/ 0 h 256"/>
                  <a:gd name="T42" fmla="*/ 28 w 371"/>
                  <a:gd name="T43" fmla="*/ 25 h 256"/>
                  <a:gd name="T44" fmla="*/ 28 w 371"/>
                  <a:gd name="T45" fmla="*/ 209 h 256"/>
                  <a:gd name="T46" fmla="*/ 0 w 371"/>
                  <a:gd name="T47" fmla="*/ 209 h 256"/>
                  <a:gd name="T48" fmla="*/ 0 w 371"/>
                  <a:gd name="T49" fmla="*/ 231 h 256"/>
                  <a:gd name="T50" fmla="*/ 25 w 371"/>
                  <a:gd name="T51" fmla="*/ 256 h 256"/>
                  <a:gd name="T52" fmla="*/ 346 w 371"/>
                  <a:gd name="T53" fmla="*/ 256 h 256"/>
                  <a:gd name="T54" fmla="*/ 371 w 371"/>
                  <a:gd name="T55" fmla="*/ 231 h 256"/>
                  <a:gd name="T56" fmla="*/ 371 w 371"/>
                  <a:gd name="T57" fmla="*/ 209 h 256"/>
                  <a:gd name="T58" fmla="*/ 346 w 371"/>
                  <a:gd name="T59" fmla="*/ 209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71" h="256">
                    <a:moveTo>
                      <a:pt x="346" y="209"/>
                    </a:moveTo>
                    <a:cubicBezTo>
                      <a:pt x="346" y="25"/>
                      <a:pt x="346" y="25"/>
                      <a:pt x="346" y="25"/>
                    </a:cubicBezTo>
                    <a:cubicBezTo>
                      <a:pt x="346" y="11"/>
                      <a:pt x="335" y="0"/>
                      <a:pt x="321" y="0"/>
                    </a:cubicBezTo>
                    <a:cubicBezTo>
                      <a:pt x="309" y="0"/>
                      <a:pt x="309" y="0"/>
                      <a:pt x="309" y="0"/>
                    </a:cubicBezTo>
                    <a:cubicBezTo>
                      <a:pt x="309" y="9"/>
                      <a:pt x="309" y="9"/>
                      <a:pt x="309" y="9"/>
                    </a:cubicBezTo>
                    <a:cubicBezTo>
                      <a:pt x="309" y="10"/>
                      <a:pt x="309" y="11"/>
                      <a:pt x="309" y="12"/>
                    </a:cubicBezTo>
                    <a:cubicBezTo>
                      <a:pt x="321" y="12"/>
                      <a:pt x="321" y="12"/>
                      <a:pt x="321" y="12"/>
                    </a:cubicBezTo>
                    <a:cubicBezTo>
                      <a:pt x="328" y="12"/>
                      <a:pt x="334" y="18"/>
                      <a:pt x="334" y="25"/>
                    </a:cubicBezTo>
                    <a:cubicBezTo>
                      <a:pt x="334" y="209"/>
                      <a:pt x="334" y="209"/>
                      <a:pt x="334" y="209"/>
                    </a:cubicBezTo>
                    <a:cubicBezTo>
                      <a:pt x="231" y="209"/>
                      <a:pt x="231" y="209"/>
                      <a:pt x="231" y="209"/>
                    </a:cubicBezTo>
                    <a:cubicBezTo>
                      <a:pt x="231" y="212"/>
                      <a:pt x="231" y="212"/>
                      <a:pt x="231" y="212"/>
                    </a:cubicBezTo>
                    <a:cubicBezTo>
                      <a:pt x="231" y="219"/>
                      <a:pt x="225" y="225"/>
                      <a:pt x="218" y="225"/>
                    </a:cubicBezTo>
                    <a:cubicBezTo>
                      <a:pt x="150" y="225"/>
                      <a:pt x="150" y="225"/>
                      <a:pt x="150" y="225"/>
                    </a:cubicBezTo>
                    <a:cubicBezTo>
                      <a:pt x="143" y="225"/>
                      <a:pt x="137" y="219"/>
                      <a:pt x="137" y="212"/>
                    </a:cubicBezTo>
                    <a:cubicBezTo>
                      <a:pt x="137" y="209"/>
                      <a:pt x="137" y="209"/>
                      <a:pt x="137" y="209"/>
                    </a:cubicBezTo>
                    <a:cubicBezTo>
                      <a:pt x="40" y="209"/>
                      <a:pt x="40" y="209"/>
                      <a:pt x="40" y="209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18"/>
                      <a:pt x="46" y="12"/>
                      <a:pt x="53" y="12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39" y="0"/>
                      <a:pt x="28" y="11"/>
                      <a:pt x="28" y="25"/>
                    </a:cubicBezTo>
                    <a:cubicBezTo>
                      <a:pt x="28" y="209"/>
                      <a:pt x="28" y="209"/>
                      <a:pt x="28" y="209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45"/>
                      <a:pt x="11" y="256"/>
                      <a:pt x="25" y="256"/>
                    </a:cubicBezTo>
                    <a:cubicBezTo>
                      <a:pt x="346" y="256"/>
                      <a:pt x="346" y="256"/>
                      <a:pt x="346" y="256"/>
                    </a:cubicBezTo>
                    <a:cubicBezTo>
                      <a:pt x="360" y="256"/>
                      <a:pt x="371" y="245"/>
                      <a:pt x="371" y="231"/>
                    </a:cubicBezTo>
                    <a:cubicBezTo>
                      <a:pt x="371" y="209"/>
                      <a:pt x="371" y="209"/>
                      <a:pt x="371" y="209"/>
                    </a:cubicBezTo>
                    <a:lnTo>
                      <a:pt x="346" y="2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7"/>
              <p:cNvSpPr/>
              <p:nvPr/>
            </p:nvSpPr>
            <p:spPr bwMode="auto">
              <a:xfrm>
                <a:off x="369888" y="411163"/>
                <a:ext cx="339725" cy="333375"/>
              </a:xfrm>
              <a:custGeom>
                <a:avLst/>
                <a:gdLst>
                  <a:gd name="T0" fmla="*/ 88 w 90"/>
                  <a:gd name="T1" fmla="*/ 59 h 88"/>
                  <a:gd name="T2" fmla="*/ 78 w 90"/>
                  <a:gd name="T3" fmla="*/ 53 h 88"/>
                  <a:gd name="T4" fmla="*/ 40 w 90"/>
                  <a:gd name="T5" fmla="*/ 63 h 88"/>
                  <a:gd name="T6" fmla="*/ 39 w 90"/>
                  <a:gd name="T7" fmla="*/ 61 h 88"/>
                  <a:gd name="T8" fmla="*/ 27 w 90"/>
                  <a:gd name="T9" fmla="*/ 48 h 88"/>
                  <a:gd name="T10" fmla="*/ 37 w 90"/>
                  <a:gd name="T11" fmla="*/ 12 h 88"/>
                  <a:gd name="T12" fmla="*/ 31 w 90"/>
                  <a:gd name="T13" fmla="*/ 2 h 88"/>
                  <a:gd name="T14" fmla="*/ 21 w 90"/>
                  <a:gd name="T15" fmla="*/ 7 h 88"/>
                  <a:gd name="T16" fmla="*/ 0 w 90"/>
                  <a:gd name="T17" fmla="*/ 77 h 88"/>
                  <a:gd name="T18" fmla="*/ 0 w 90"/>
                  <a:gd name="T19" fmla="*/ 78 h 88"/>
                  <a:gd name="T20" fmla="*/ 0 w 90"/>
                  <a:gd name="T21" fmla="*/ 82 h 88"/>
                  <a:gd name="T22" fmla="*/ 9 w 90"/>
                  <a:gd name="T23" fmla="*/ 88 h 88"/>
                  <a:gd name="T24" fmla="*/ 11 w 90"/>
                  <a:gd name="T25" fmla="*/ 88 h 88"/>
                  <a:gd name="T26" fmla="*/ 82 w 90"/>
                  <a:gd name="T27" fmla="*/ 70 h 88"/>
                  <a:gd name="T28" fmla="*/ 88 w 90"/>
                  <a:gd name="T29" fmla="*/ 5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" h="88">
                    <a:moveTo>
                      <a:pt x="88" y="59"/>
                    </a:moveTo>
                    <a:cubicBezTo>
                      <a:pt x="87" y="55"/>
                      <a:pt x="83" y="52"/>
                      <a:pt x="78" y="53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0" y="62"/>
                      <a:pt x="39" y="61"/>
                      <a:pt x="39" y="61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8" y="8"/>
                      <a:pt x="36" y="3"/>
                      <a:pt x="31" y="2"/>
                    </a:cubicBezTo>
                    <a:cubicBezTo>
                      <a:pt x="27" y="0"/>
                      <a:pt x="22" y="3"/>
                      <a:pt x="21" y="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7"/>
                      <a:pt x="0" y="78"/>
                      <a:pt x="0" y="78"/>
                    </a:cubicBezTo>
                    <a:cubicBezTo>
                      <a:pt x="0" y="79"/>
                      <a:pt x="0" y="80"/>
                      <a:pt x="0" y="82"/>
                    </a:cubicBezTo>
                    <a:cubicBezTo>
                      <a:pt x="1" y="85"/>
                      <a:pt x="5" y="88"/>
                      <a:pt x="9" y="88"/>
                    </a:cubicBezTo>
                    <a:cubicBezTo>
                      <a:pt x="9" y="88"/>
                      <a:pt x="10" y="88"/>
                      <a:pt x="11" y="88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7" y="68"/>
                      <a:pt x="90" y="64"/>
                      <a:pt x="8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2" name="群組 51"/>
          <p:cNvGrpSpPr/>
          <p:nvPr/>
        </p:nvGrpSpPr>
        <p:grpSpPr>
          <a:xfrm>
            <a:off x="465619" y="958215"/>
            <a:ext cx="5920394" cy="2653281"/>
            <a:chOff x="725394" y="1236858"/>
            <a:chExt cx="5920394" cy="2653281"/>
          </a:xfrm>
        </p:grpSpPr>
        <p:sp>
          <p:nvSpPr>
            <p:cNvPr id="54" name="文本框 217"/>
            <p:cNvSpPr txBox="1"/>
            <p:nvPr/>
          </p:nvSpPr>
          <p:spPr>
            <a:xfrm>
              <a:off x="1388026" y="1304816"/>
              <a:ext cx="525776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同源策略和跨域</a:t>
              </a:r>
              <a:endPara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endPara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r>
                <a:rPr lang="en-US" altLang="zh-CN" dirty="0" smtClean="0"/>
                <a:t>1.</a:t>
              </a:r>
              <a:r>
                <a:rPr lang="zh-CN" altLang="en-US" dirty="0" smtClean="0"/>
                <a:t>同源策略：指</a:t>
              </a:r>
              <a:r>
                <a:rPr lang="zh-CN" altLang="en-US" dirty="0"/>
                <a:t>浏览器处于安全考虑的情况下，只允许本域下的借口进行交互。不同源的客户端在没有授权的情况下是不允许获取对方资源的</a:t>
              </a:r>
              <a:r>
                <a:rPr lang="zh-CN" altLang="en-US" dirty="0" smtClean="0"/>
                <a:t>。</a:t>
              </a:r>
              <a:endParaRPr lang="en-US" altLang="zh-CN" dirty="0" smtClean="0"/>
            </a:p>
            <a:p>
              <a:endPara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r>
                <a:rPr lang="en-US" altLang="zh-CN" dirty="0">
                  <a:sym typeface="+mn-ea"/>
                </a:rPr>
                <a:t>2.</a:t>
              </a:r>
              <a:r>
                <a:rPr lang="zh-CN" altLang="en-US" dirty="0">
                  <a:sym typeface="+mn-ea"/>
                </a:rPr>
                <a:t>跨域</a:t>
              </a:r>
              <a:r>
                <a:rPr lang="zh-CN" altLang="en-US" dirty="0">
                  <a:sym typeface="+mn-ea"/>
                </a:rPr>
                <a:t>当</a:t>
              </a:r>
              <a:r>
                <a:rPr lang="zh-CN" altLang="en-US" dirty="0" smtClean="0">
                  <a:sym typeface="+mn-ea"/>
                </a:rPr>
                <a:t>请求的</a:t>
              </a:r>
              <a:r>
                <a:rPr lang="en-US" altLang="zh-CN" dirty="0" err="1" smtClean="0">
                  <a:sym typeface="+mn-ea"/>
                </a:rPr>
                <a:t>url</a:t>
              </a:r>
              <a:r>
                <a:rPr lang="zh-CN" altLang="en-US" dirty="0" smtClean="0">
                  <a:sym typeface="+mn-ea"/>
                </a:rPr>
                <a:t>的协议、域名、端口号三者中任意一个与当前页面地址不同时，则称该请求为跨域请求。</a:t>
              </a:r>
              <a:endParaRPr lang="zh-CN" altLang="en-US" dirty="0">
                <a:sym typeface="+mn-ea"/>
              </a:endParaRPr>
            </a:p>
          </p:txBody>
        </p:sp>
        <p:grpSp>
          <p:nvGrpSpPr>
            <p:cNvPr id="55" name="组合 24"/>
            <p:cNvGrpSpPr/>
            <p:nvPr/>
          </p:nvGrpSpPr>
          <p:grpSpPr>
            <a:xfrm flipH="1">
              <a:off x="725394" y="1236858"/>
              <a:ext cx="474345" cy="399415"/>
              <a:chOff x="6350" y="1588"/>
              <a:chExt cx="1403350" cy="1182687"/>
            </a:xfrm>
            <a:solidFill>
              <a:schemeClr val="accent6"/>
            </a:solidFill>
          </p:grpSpPr>
          <p:sp>
            <p:nvSpPr>
              <p:cNvPr id="56" name="Freeform 5"/>
              <p:cNvSpPr/>
              <p:nvPr/>
            </p:nvSpPr>
            <p:spPr bwMode="auto">
              <a:xfrm>
                <a:off x="498475" y="1588"/>
                <a:ext cx="627063" cy="625475"/>
              </a:xfrm>
              <a:custGeom>
                <a:avLst/>
                <a:gdLst>
                  <a:gd name="T0" fmla="*/ 163 w 166"/>
                  <a:gd name="T1" fmla="*/ 30 h 165"/>
                  <a:gd name="T2" fmla="*/ 134 w 166"/>
                  <a:gd name="T3" fmla="*/ 1 h 165"/>
                  <a:gd name="T4" fmla="*/ 127 w 166"/>
                  <a:gd name="T5" fmla="*/ 0 h 165"/>
                  <a:gd name="T6" fmla="*/ 99 w 166"/>
                  <a:gd name="T7" fmla="*/ 0 h 165"/>
                  <a:gd name="T8" fmla="*/ 94 w 166"/>
                  <a:gd name="T9" fmla="*/ 2 h 165"/>
                  <a:gd name="T10" fmla="*/ 3 w 166"/>
                  <a:gd name="T11" fmla="*/ 93 h 165"/>
                  <a:gd name="T12" fmla="*/ 3 w 166"/>
                  <a:gd name="T13" fmla="*/ 105 h 165"/>
                  <a:gd name="T14" fmla="*/ 9 w 166"/>
                  <a:gd name="T15" fmla="*/ 107 h 165"/>
                  <a:gd name="T16" fmla="*/ 15 w 166"/>
                  <a:gd name="T17" fmla="*/ 104 h 165"/>
                  <a:gd name="T18" fmla="*/ 104 w 166"/>
                  <a:gd name="T19" fmla="*/ 15 h 165"/>
                  <a:gd name="T20" fmla="*/ 125 w 166"/>
                  <a:gd name="T21" fmla="*/ 15 h 165"/>
                  <a:gd name="T22" fmla="*/ 126 w 166"/>
                  <a:gd name="T23" fmla="*/ 16 h 165"/>
                  <a:gd name="T24" fmla="*/ 125 w 166"/>
                  <a:gd name="T25" fmla="*/ 17 h 165"/>
                  <a:gd name="T26" fmla="*/ 25 w 166"/>
                  <a:gd name="T27" fmla="*/ 117 h 165"/>
                  <a:gd name="T28" fmla="*/ 25 w 166"/>
                  <a:gd name="T29" fmla="*/ 123 h 165"/>
                  <a:gd name="T30" fmla="*/ 29 w 166"/>
                  <a:gd name="T31" fmla="*/ 124 h 165"/>
                  <a:gd name="T32" fmla="*/ 32 w 166"/>
                  <a:gd name="T33" fmla="*/ 123 h 165"/>
                  <a:gd name="T34" fmla="*/ 131 w 166"/>
                  <a:gd name="T35" fmla="*/ 23 h 165"/>
                  <a:gd name="T36" fmla="*/ 132 w 166"/>
                  <a:gd name="T37" fmla="*/ 23 h 165"/>
                  <a:gd name="T38" fmla="*/ 143 w 166"/>
                  <a:gd name="T39" fmla="*/ 34 h 165"/>
                  <a:gd name="T40" fmla="*/ 142 w 166"/>
                  <a:gd name="T41" fmla="*/ 34 h 165"/>
                  <a:gd name="T42" fmla="*/ 42 w 166"/>
                  <a:gd name="T43" fmla="*/ 134 h 165"/>
                  <a:gd name="T44" fmla="*/ 42 w 166"/>
                  <a:gd name="T45" fmla="*/ 140 h 165"/>
                  <a:gd name="T46" fmla="*/ 45 w 166"/>
                  <a:gd name="T47" fmla="*/ 141 h 165"/>
                  <a:gd name="T48" fmla="*/ 49 w 166"/>
                  <a:gd name="T49" fmla="*/ 140 h 165"/>
                  <a:gd name="T50" fmla="*/ 148 w 166"/>
                  <a:gd name="T51" fmla="*/ 40 h 165"/>
                  <a:gd name="T52" fmla="*/ 149 w 166"/>
                  <a:gd name="T53" fmla="*/ 40 h 165"/>
                  <a:gd name="T54" fmla="*/ 151 w 166"/>
                  <a:gd name="T55" fmla="*/ 41 h 165"/>
                  <a:gd name="T56" fmla="*/ 151 w 166"/>
                  <a:gd name="T57" fmla="*/ 61 h 165"/>
                  <a:gd name="T58" fmla="*/ 61 w 166"/>
                  <a:gd name="T59" fmla="*/ 150 h 165"/>
                  <a:gd name="T60" fmla="*/ 61 w 166"/>
                  <a:gd name="T61" fmla="*/ 162 h 165"/>
                  <a:gd name="T62" fmla="*/ 67 w 166"/>
                  <a:gd name="T63" fmla="*/ 165 h 165"/>
                  <a:gd name="T64" fmla="*/ 73 w 166"/>
                  <a:gd name="T65" fmla="*/ 162 h 165"/>
                  <a:gd name="T66" fmla="*/ 164 w 166"/>
                  <a:gd name="T67" fmla="*/ 71 h 165"/>
                  <a:gd name="T68" fmla="*/ 164 w 166"/>
                  <a:gd name="T69" fmla="*/ 71 h 165"/>
                  <a:gd name="T70" fmla="*/ 166 w 166"/>
                  <a:gd name="T71" fmla="*/ 65 h 165"/>
                  <a:gd name="T72" fmla="*/ 166 w 166"/>
                  <a:gd name="T73" fmla="*/ 37 h 165"/>
                  <a:gd name="T74" fmla="*/ 163 w 166"/>
                  <a:gd name="T75" fmla="*/ 3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6" h="165">
                    <a:moveTo>
                      <a:pt x="163" y="30"/>
                    </a:moveTo>
                    <a:cubicBezTo>
                      <a:pt x="134" y="1"/>
                      <a:pt x="134" y="1"/>
                      <a:pt x="134" y="1"/>
                    </a:cubicBezTo>
                    <a:cubicBezTo>
                      <a:pt x="133" y="0"/>
                      <a:pt x="130" y="0"/>
                      <a:pt x="127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7" y="0"/>
                      <a:pt x="96" y="0"/>
                      <a:pt x="94" y="2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0" y="96"/>
                      <a:pt x="0" y="101"/>
                      <a:pt x="3" y="105"/>
                    </a:cubicBezTo>
                    <a:cubicBezTo>
                      <a:pt x="5" y="106"/>
                      <a:pt x="7" y="107"/>
                      <a:pt x="9" y="107"/>
                    </a:cubicBezTo>
                    <a:cubicBezTo>
                      <a:pt x="11" y="107"/>
                      <a:pt x="14" y="106"/>
                      <a:pt x="15" y="104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6" y="16"/>
                      <a:pt x="126" y="16"/>
                      <a:pt x="126" y="16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25" y="117"/>
                      <a:pt x="25" y="117"/>
                      <a:pt x="25" y="117"/>
                    </a:cubicBezTo>
                    <a:cubicBezTo>
                      <a:pt x="24" y="118"/>
                      <a:pt x="24" y="121"/>
                      <a:pt x="25" y="123"/>
                    </a:cubicBezTo>
                    <a:cubicBezTo>
                      <a:pt x="26" y="124"/>
                      <a:pt x="27" y="124"/>
                      <a:pt x="29" y="124"/>
                    </a:cubicBezTo>
                    <a:cubicBezTo>
                      <a:pt x="30" y="124"/>
                      <a:pt x="31" y="124"/>
                      <a:pt x="32" y="123"/>
                    </a:cubicBezTo>
                    <a:cubicBezTo>
                      <a:pt x="131" y="23"/>
                      <a:pt x="131" y="23"/>
                      <a:pt x="131" y="23"/>
                    </a:cubicBezTo>
                    <a:cubicBezTo>
                      <a:pt x="131" y="23"/>
                      <a:pt x="131" y="23"/>
                      <a:pt x="132" y="23"/>
                    </a:cubicBezTo>
                    <a:cubicBezTo>
                      <a:pt x="143" y="34"/>
                      <a:pt x="143" y="34"/>
                      <a:pt x="143" y="34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42" y="134"/>
                      <a:pt x="42" y="134"/>
                      <a:pt x="42" y="134"/>
                    </a:cubicBezTo>
                    <a:cubicBezTo>
                      <a:pt x="41" y="135"/>
                      <a:pt x="41" y="138"/>
                      <a:pt x="42" y="140"/>
                    </a:cubicBezTo>
                    <a:cubicBezTo>
                      <a:pt x="43" y="141"/>
                      <a:pt x="44" y="141"/>
                      <a:pt x="45" y="141"/>
                    </a:cubicBezTo>
                    <a:cubicBezTo>
                      <a:pt x="47" y="141"/>
                      <a:pt x="48" y="141"/>
                      <a:pt x="49" y="140"/>
                    </a:cubicBezTo>
                    <a:cubicBezTo>
                      <a:pt x="148" y="40"/>
                      <a:pt x="148" y="40"/>
                      <a:pt x="148" y="40"/>
                    </a:cubicBezTo>
                    <a:cubicBezTo>
                      <a:pt x="148" y="40"/>
                      <a:pt x="149" y="40"/>
                      <a:pt x="149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51" y="61"/>
                      <a:pt x="151" y="61"/>
                      <a:pt x="151" y="61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58" y="153"/>
                      <a:pt x="58" y="159"/>
                      <a:pt x="61" y="162"/>
                    </a:cubicBezTo>
                    <a:cubicBezTo>
                      <a:pt x="63" y="164"/>
                      <a:pt x="65" y="165"/>
                      <a:pt x="67" y="165"/>
                    </a:cubicBezTo>
                    <a:cubicBezTo>
                      <a:pt x="69" y="165"/>
                      <a:pt x="71" y="164"/>
                      <a:pt x="73" y="162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6" y="69"/>
                      <a:pt x="166" y="67"/>
                      <a:pt x="166" y="65"/>
                    </a:cubicBezTo>
                    <a:cubicBezTo>
                      <a:pt x="166" y="37"/>
                      <a:pt x="166" y="37"/>
                      <a:pt x="166" y="37"/>
                    </a:cubicBezTo>
                    <a:cubicBezTo>
                      <a:pt x="166" y="34"/>
                      <a:pt x="165" y="32"/>
                      <a:pt x="16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6"/>
              <p:cNvSpPr/>
              <p:nvPr/>
            </p:nvSpPr>
            <p:spPr bwMode="auto">
              <a:xfrm>
                <a:off x="6350" y="214313"/>
                <a:ext cx="1403350" cy="969962"/>
              </a:xfrm>
              <a:custGeom>
                <a:avLst/>
                <a:gdLst>
                  <a:gd name="T0" fmla="*/ 346 w 371"/>
                  <a:gd name="T1" fmla="*/ 209 h 256"/>
                  <a:gd name="T2" fmla="*/ 346 w 371"/>
                  <a:gd name="T3" fmla="*/ 25 h 256"/>
                  <a:gd name="T4" fmla="*/ 321 w 371"/>
                  <a:gd name="T5" fmla="*/ 0 h 256"/>
                  <a:gd name="T6" fmla="*/ 309 w 371"/>
                  <a:gd name="T7" fmla="*/ 0 h 256"/>
                  <a:gd name="T8" fmla="*/ 309 w 371"/>
                  <a:gd name="T9" fmla="*/ 9 h 256"/>
                  <a:gd name="T10" fmla="*/ 309 w 371"/>
                  <a:gd name="T11" fmla="*/ 12 h 256"/>
                  <a:gd name="T12" fmla="*/ 321 w 371"/>
                  <a:gd name="T13" fmla="*/ 12 h 256"/>
                  <a:gd name="T14" fmla="*/ 334 w 371"/>
                  <a:gd name="T15" fmla="*/ 25 h 256"/>
                  <a:gd name="T16" fmla="*/ 334 w 371"/>
                  <a:gd name="T17" fmla="*/ 209 h 256"/>
                  <a:gd name="T18" fmla="*/ 231 w 371"/>
                  <a:gd name="T19" fmla="*/ 209 h 256"/>
                  <a:gd name="T20" fmla="*/ 231 w 371"/>
                  <a:gd name="T21" fmla="*/ 212 h 256"/>
                  <a:gd name="T22" fmla="*/ 218 w 371"/>
                  <a:gd name="T23" fmla="*/ 225 h 256"/>
                  <a:gd name="T24" fmla="*/ 150 w 371"/>
                  <a:gd name="T25" fmla="*/ 225 h 256"/>
                  <a:gd name="T26" fmla="*/ 137 w 371"/>
                  <a:gd name="T27" fmla="*/ 212 h 256"/>
                  <a:gd name="T28" fmla="*/ 137 w 371"/>
                  <a:gd name="T29" fmla="*/ 209 h 256"/>
                  <a:gd name="T30" fmla="*/ 40 w 371"/>
                  <a:gd name="T31" fmla="*/ 209 h 256"/>
                  <a:gd name="T32" fmla="*/ 40 w 371"/>
                  <a:gd name="T33" fmla="*/ 25 h 256"/>
                  <a:gd name="T34" fmla="*/ 53 w 371"/>
                  <a:gd name="T35" fmla="*/ 12 h 256"/>
                  <a:gd name="T36" fmla="*/ 140 w 371"/>
                  <a:gd name="T37" fmla="*/ 12 h 256"/>
                  <a:gd name="T38" fmla="*/ 152 w 371"/>
                  <a:gd name="T39" fmla="*/ 0 h 256"/>
                  <a:gd name="T40" fmla="*/ 53 w 371"/>
                  <a:gd name="T41" fmla="*/ 0 h 256"/>
                  <a:gd name="T42" fmla="*/ 28 w 371"/>
                  <a:gd name="T43" fmla="*/ 25 h 256"/>
                  <a:gd name="T44" fmla="*/ 28 w 371"/>
                  <a:gd name="T45" fmla="*/ 209 h 256"/>
                  <a:gd name="T46" fmla="*/ 0 w 371"/>
                  <a:gd name="T47" fmla="*/ 209 h 256"/>
                  <a:gd name="T48" fmla="*/ 0 w 371"/>
                  <a:gd name="T49" fmla="*/ 231 h 256"/>
                  <a:gd name="T50" fmla="*/ 25 w 371"/>
                  <a:gd name="T51" fmla="*/ 256 h 256"/>
                  <a:gd name="T52" fmla="*/ 346 w 371"/>
                  <a:gd name="T53" fmla="*/ 256 h 256"/>
                  <a:gd name="T54" fmla="*/ 371 w 371"/>
                  <a:gd name="T55" fmla="*/ 231 h 256"/>
                  <a:gd name="T56" fmla="*/ 371 w 371"/>
                  <a:gd name="T57" fmla="*/ 209 h 256"/>
                  <a:gd name="T58" fmla="*/ 346 w 371"/>
                  <a:gd name="T59" fmla="*/ 209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71" h="256">
                    <a:moveTo>
                      <a:pt x="346" y="209"/>
                    </a:moveTo>
                    <a:cubicBezTo>
                      <a:pt x="346" y="25"/>
                      <a:pt x="346" y="25"/>
                      <a:pt x="346" y="25"/>
                    </a:cubicBezTo>
                    <a:cubicBezTo>
                      <a:pt x="346" y="11"/>
                      <a:pt x="335" y="0"/>
                      <a:pt x="321" y="0"/>
                    </a:cubicBezTo>
                    <a:cubicBezTo>
                      <a:pt x="309" y="0"/>
                      <a:pt x="309" y="0"/>
                      <a:pt x="309" y="0"/>
                    </a:cubicBezTo>
                    <a:cubicBezTo>
                      <a:pt x="309" y="9"/>
                      <a:pt x="309" y="9"/>
                      <a:pt x="309" y="9"/>
                    </a:cubicBezTo>
                    <a:cubicBezTo>
                      <a:pt x="309" y="10"/>
                      <a:pt x="309" y="11"/>
                      <a:pt x="309" y="12"/>
                    </a:cubicBezTo>
                    <a:cubicBezTo>
                      <a:pt x="321" y="12"/>
                      <a:pt x="321" y="12"/>
                      <a:pt x="321" y="12"/>
                    </a:cubicBezTo>
                    <a:cubicBezTo>
                      <a:pt x="328" y="12"/>
                      <a:pt x="334" y="18"/>
                      <a:pt x="334" y="25"/>
                    </a:cubicBezTo>
                    <a:cubicBezTo>
                      <a:pt x="334" y="209"/>
                      <a:pt x="334" y="209"/>
                      <a:pt x="334" y="209"/>
                    </a:cubicBezTo>
                    <a:cubicBezTo>
                      <a:pt x="231" y="209"/>
                      <a:pt x="231" y="209"/>
                      <a:pt x="231" y="209"/>
                    </a:cubicBezTo>
                    <a:cubicBezTo>
                      <a:pt x="231" y="212"/>
                      <a:pt x="231" y="212"/>
                      <a:pt x="231" y="212"/>
                    </a:cubicBezTo>
                    <a:cubicBezTo>
                      <a:pt x="231" y="219"/>
                      <a:pt x="225" y="225"/>
                      <a:pt x="218" y="225"/>
                    </a:cubicBezTo>
                    <a:cubicBezTo>
                      <a:pt x="150" y="225"/>
                      <a:pt x="150" y="225"/>
                      <a:pt x="150" y="225"/>
                    </a:cubicBezTo>
                    <a:cubicBezTo>
                      <a:pt x="143" y="225"/>
                      <a:pt x="137" y="219"/>
                      <a:pt x="137" y="212"/>
                    </a:cubicBezTo>
                    <a:cubicBezTo>
                      <a:pt x="137" y="209"/>
                      <a:pt x="137" y="209"/>
                      <a:pt x="137" y="209"/>
                    </a:cubicBezTo>
                    <a:cubicBezTo>
                      <a:pt x="40" y="209"/>
                      <a:pt x="40" y="209"/>
                      <a:pt x="40" y="209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18"/>
                      <a:pt x="46" y="12"/>
                      <a:pt x="53" y="12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39" y="0"/>
                      <a:pt x="28" y="11"/>
                      <a:pt x="28" y="25"/>
                    </a:cubicBezTo>
                    <a:cubicBezTo>
                      <a:pt x="28" y="209"/>
                      <a:pt x="28" y="209"/>
                      <a:pt x="28" y="209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45"/>
                      <a:pt x="11" y="256"/>
                      <a:pt x="25" y="256"/>
                    </a:cubicBezTo>
                    <a:cubicBezTo>
                      <a:pt x="346" y="256"/>
                      <a:pt x="346" y="256"/>
                      <a:pt x="346" y="256"/>
                    </a:cubicBezTo>
                    <a:cubicBezTo>
                      <a:pt x="360" y="256"/>
                      <a:pt x="371" y="245"/>
                      <a:pt x="371" y="231"/>
                    </a:cubicBezTo>
                    <a:cubicBezTo>
                      <a:pt x="371" y="209"/>
                      <a:pt x="371" y="209"/>
                      <a:pt x="371" y="209"/>
                    </a:cubicBezTo>
                    <a:lnTo>
                      <a:pt x="346" y="2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7"/>
              <p:cNvSpPr/>
              <p:nvPr/>
            </p:nvSpPr>
            <p:spPr bwMode="auto">
              <a:xfrm>
                <a:off x="369888" y="411163"/>
                <a:ext cx="339725" cy="333375"/>
              </a:xfrm>
              <a:custGeom>
                <a:avLst/>
                <a:gdLst>
                  <a:gd name="T0" fmla="*/ 88 w 90"/>
                  <a:gd name="T1" fmla="*/ 59 h 88"/>
                  <a:gd name="T2" fmla="*/ 78 w 90"/>
                  <a:gd name="T3" fmla="*/ 53 h 88"/>
                  <a:gd name="T4" fmla="*/ 40 w 90"/>
                  <a:gd name="T5" fmla="*/ 63 h 88"/>
                  <a:gd name="T6" fmla="*/ 39 w 90"/>
                  <a:gd name="T7" fmla="*/ 61 h 88"/>
                  <a:gd name="T8" fmla="*/ 27 w 90"/>
                  <a:gd name="T9" fmla="*/ 48 h 88"/>
                  <a:gd name="T10" fmla="*/ 37 w 90"/>
                  <a:gd name="T11" fmla="*/ 12 h 88"/>
                  <a:gd name="T12" fmla="*/ 31 w 90"/>
                  <a:gd name="T13" fmla="*/ 2 h 88"/>
                  <a:gd name="T14" fmla="*/ 21 w 90"/>
                  <a:gd name="T15" fmla="*/ 7 h 88"/>
                  <a:gd name="T16" fmla="*/ 0 w 90"/>
                  <a:gd name="T17" fmla="*/ 77 h 88"/>
                  <a:gd name="T18" fmla="*/ 0 w 90"/>
                  <a:gd name="T19" fmla="*/ 78 h 88"/>
                  <a:gd name="T20" fmla="*/ 0 w 90"/>
                  <a:gd name="T21" fmla="*/ 82 h 88"/>
                  <a:gd name="T22" fmla="*/ 9 w 90"/>
                  <a:gd name="T23" fmla="*/ 88 h 88"/>
                  <a:gd name="T24" fmla="*/ 11 w 90"/>
                  <a:gd name="T25" fmla="*/ 88 h 88"/>
                  <a:gd name="T26" fmla="*/ 82 w 90"/>
                  <a:gd name="T27" fmla="*/ 70 h 88"/>
                  <a:gd name="T28" fmla="*/ 88 w 90"/>
                  <a:gd name="T29" fmla="*/ 5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" h="88">
                    <a:moveTo>
                      <a:pt x="88" y="59"/>
                    </a:moveTo>
                    <a:cubicBezTo>
                      <a:pt x="87" y="55"/>
                      <a:pt x="83" y="52"/>
                      <a:pt x="78" y="53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0" y="62"/>
                      <a:pt x="39" y="61"/>
                      <a:pt x="39" y="61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8" y="8"/>
                      <a:pt x="36" y="3"/>
                      <a:pt x="31" y="2"/>
                    </a:cubicBezTo>
                    <a:cubicBezTo>
                      <a:pt x="27" y="0"/>
                      <a:pt x="22" y="3"/>
                      <a:pt x="21" y="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7"/>
                      <a:pt x="0" y="78"/>
                      <a:pt x="0" y="78"/>
                    </a:cubicBezTo>
                    <a:cubicBezTo>
                      <a:pt x="0" y="79"/>
                      <a:pt x="0" y="80"/>
                      <a:pt x="0" y="82"/>
                    </a:cubicBezTo>
                    <a:cubicBezTo>
                      <a:pt x="1" y="85"/>
                      <a:pt x="5" y="88"/>
                      <a:pt x="9" y="88"/>
                    </a:cubicBezTo>
                    <a:cubicBezTo>
                      <a:pt x="9" y="88"/>
                      <a:pt x="10" y="88"/>
                      <a:pt x="11" y="88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7" y="68"/>
                      <a:pt x="90" y="64"/>
                      <a:pt x="8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9" name="群組 58"/>
          <p:cNvGrpSpPr/>
          <p:nvPr/>
        </p:nvGrpSpPr>
        <p:grpSpPr>
          <a:xfrm>
            <a:off x="465619" y="5443364"/>
            <a:ext cx="5920394" cy="714289"/>
            <a:chOff x="725394" y="1236858"/>
            <a:chExt cx="5920394" cy="714289"/>
          </a:xfrm>
        </p:grpSpPr>
        <p:sp>
          <p:nvSpPr>
            <p:cNvPr id="60" name="文本框 217"/>
            <p:cNvSpPr txBox="1"/>
            <p:nvPr/>
          </p:nvSpPr>
          <p:spPr>
            <a:xfrm>
              <a:off x="1388026" y="1304816"/>
              <a:ext cx="5257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Nginx</a:t>
              </a: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反向代理解</a:t>
              </a:r>
              <a:endPara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r>
                <a:rPr lang="zh-CN" altLang="en-US" dirty="0" smtClean="0"/>
                <a:t>解</a:t>
              </a:r>
              <a:r>
                <a:rPr lang="zh-CN" altLang="en-US" dirty="0"/>
                <a:t>决生产环境跨域问题</a:t>
              </a:r>
              <a:endParaRPr lang="zh-CN" altLang="en-US" dirty="0">
                <a:sym typeface="+mn-ea"/>
              </a:endParaRPr>
            </a:p>
          </p:txBody>
        </p:sp>
        <p:grpSp>
          <p:nvGrpSpPr>
            <p:cNvPr id="61" name="组合 24"/>
            <p:cNvGrpSpPr/>
            <p:nvPr/>
          </p:nvGrpSpPr>
          <p:grpSpPr>
            <a:xfrm flipH="1">
              <a:off x="725394" y="1236858"/>
              <a:ext cx="474345" cy="399415"/>
              <a:chOff x="6350" y="1588"/>
              <a:chExt cx="1403350" cy="1182687"/>
            </a:xfrm>
            <a:solidFill>
              <a:schemeClr val="accent6"/>
            </a:solidFill>
          </p:grpSpPr>
          <p:sp>
            <p:nvSpPr>
              <p:cNvPr id="62" name="Freeform 5"/>
              <p:cNvSpPr/>
              <p:nvPr/>
            </p:nvSpPr>
            <p:spPr bwMode="auto">
              <a:xfrm>
                <a:off x="498475" y="1588"/>
                <a:ext cx="627063" cy="625475"/>
              </a:xfrm>
              <a:custGeom>
                <a:avLst/>
                <a:gdLst>
                  <a:gd name="T0" fmla="*/ 163 w 166"/>
                  <a:gd name="T1" fmla="*/ 30 h 165"/>
                  <a:gd name="T2" fmla="*/ 134 w 166"/>
                  <a:gd name="T3" fmla="*/ 1 h 165"/>
                  <a:gd name="T4" fmla="*/ 127 w 166"/>
                  <a:gd name="T5" fmla="*/ 0 h 165"/>
                  <a:gd name="T6" fmla="*/ 99 w 166"/>
                  <a:gd name="T7" fmla="*/ 0 h 165"/>
                  <a:gd name="T8" fmla="*/ 94 w 166"/>
                  <a:gd name="T9" fmla="*/ 2 h 165"/>
                  <a:gd name="T10" fmla="*/ 3 w 166"/>
                  <a:gd name="T11" fmla="*/ 93 h 165"/>
                  <a:gd name="T12" fmla="*/ 3 w 166"/>
                  <a:gd name="T13" fmla="*/ 105 h 165"/>
                  <a:gd name="T14" fmla="*/ 9 w 166"/>
                  <a:gd name="T15" fmla="*/ 107 h 165"/>
                  <a:gd name="T16" fmla="*/ 15 w 166"/>
                  <a:gd name="T17" fmla="*/ 104 h 165"/>
                  <a:gd name="T18" fmla="*/ 104 w 166"/>
                  <a:gd name="T19" fmla="*/ 15 h 165"/>
                  <a:gd name="T20" fmla="*/ 125 w 166"/>
                  <a:gd name="T21" fmla="*/ 15 h 165"/>
                  <a:gd name="T22" fmla="*/ 126 w 166"/>
                  <a:gd name="T23" fmla="*/ 16 h 165"/>
                  <a:gd name="T24" fmla="*/ 125 w 166"/>
                  <a:gd name="T25" fmla="*/ 17 h 165"/>
                  <a:gd name="T26" fmla="*/ 25 w 166"/>
                  <a:gd name="T27" fmla="*/ 117 h 165"/>
                  <a:gd name="T28" fmla="*/ 25 w 166"/>
                  <a:gd name="T29" fmla="*/ 123 h 165"/>
                  <a:gd name="T30" fmla="*/ 29 w 166"/>
                  <a:gd name="T31" fmla="*/ 124 h 165"/>
                  <a:gd name="T32" fmla="*/ 32 w 166"/>
                  <a:gd name="T33" fmla="*/ 123 h 165"/>
                  <a:gd name="T34" fmla="*/ 131 w 166"/>
                  <a:gd name="T35" fmla="*/ 23 h 165"/>
                  <a:gd name="T36" fmla="*/ 132 w 166"/>
                  <a:gd name="T37" fmla="*/ 23 h 165"/>
                  <a:gd name="T38" fmla="*/ 143 w 166"/>
                  <a:gd name="T39" fmla="*/ 34 h 165"/>
                  <a:gd name="T40" fmla="*/ 142 w 166"/>
                  <a:gd name="T41" fmla="*/ 34 h 165"/>
                  <a:gd name="T42" fmla="*/ 42 w 166"/>
                  <a:gd name="T43" fmla="*/ 134 h 165"/>
                  <a:gd name="T44" fmla="*/ 42 w 166"/>
                  <a:gd name="T45" fmla="*/ 140 h 165"/>
                  <a:gd name="T46" fmla="*/ 45 w 166"/>
                  <a:gd name="T47" fmla="*/ 141 h 165"/>
                  <a:gd name="T48" fmla="*/ 49 w 166"/>
                  <a:gd name="T49" fmla="*/ 140 h 165"/>
                  <a:gd name="T50" fmla="*/ 148 w 166"/>
                  <a:gd name="T51" fmla="*/ 40 h 165"/>
                  <a:gd name="T52" fmla="*/ 149 w 166"/>
                  <a:gd name="T53" fmla="*/ 40 h 165"/>
                  <a:gd name="T54" fmla="*/ 151 w 166"/>
                  <a:gd name="T55" fmla="*/ 41 h 165"/>
                  <a:gd name="T56" fmla="*/ 151 w 166"/>
                  <a:gd name="T57" fmla="*/ 61 h 165"/>
                  <a:gd name="T58" fmla="*/ 61 w 166"/>
                  <a:gd name="T59" fmla="*/ 150 h 165"/>
                  <a:gd name="T60" fmla="*/ 61 w 166"/>
                  <a:gd name="T61" fmla="*/ 162 h 165"/>
                  <a:gd name="T62" fmla="*/ 67 w 166"/>
                  <a:gd name="T63" fmla="*/ 165 h 165"/>
                  <a:gd name="T64" fmla="*/ 73 w 166"/>
                  <a:gd name="T65" fmla="*/ 162 h 165"/>
                  <a:gd name="T66" fmla="*/ 164 w 166"/>
                  <a:gd name="T67" fmla="*/ 71 h 165"/>
                  <a:gd name="T68" fmla="*/ 164 w 166"/>
                  <a:gd name="T69" fmla="*/ 71 h 165"/>
                  <a:gd name="T70" fmla="*/ 166 w 166"/>
                  <a:gd name="T71" fmla="*/ 65 h 165"/>
                  <a:gd name="T72" fmla="*/ 166 w 166"/>
                  <a:gd name="T73" fmla="*/ 37 h 165"/>
                  <a:gd name="T74" fmla="*/ 163 w 166"/>
                  <a:gd name="T75" fmla="*/ 3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6" h="165">
                    <a:moveTo>
                      <a:pt x="163" y="30"/>
                    </a:moveTo>
                    <a:cubicBezTo>
                      <a:pt x="134" y="1"/>
                      <a:pt x="134" y="1"/>
                      <a:pt x="134" y="1"/>
                    </a:cubicBezTo>
                    <a:cubicBezTo>
                      <a:pt x="133" y="0"/>
                      <a:pt x="130" y="0"/>
                      <a:pt x="127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7" y="0"/>
                      <a:pt x="96" y="0"/>
                      <a:pt x="94" y="2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0" y="96"/>
                      <a:pt x="0" y="101"/>
                      <a:pt x="3" y="105"/>
                    </a:cubicBezTo>
                    <a:cubicBezTo>
                      <a:pt x="5" y="106"/>
                      <a:pt x="7" y="107"/>
                      <a:pt x="9" y="107"/>
                    </a:cubicBezTo>
                    <a:cubicBezTo>
                      <a:pt x="11" y="107"/>
                      <a:pt x="14" y="106"/>
                      <a:pt x="15" y="104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6" y="16"/>
                      <a:pt x="126" y="16"/>
                      <a:pt x="126" y="16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25" y="117"/>
                      <a:pt x="25" y="117"/>
                      <a:pt x="25" y="117"/>
                    </a:cubicBezTo>
                    <a:cubicBezTo>
                      <a:pt x="24" y="118"/>
                      <a:pt x="24" y="121"/>
                      <a:pt x="25" y="123"/>
                    </a:cubicBezTo>
                    <a:cubicBezTo>
                      <a:pt x="26" y="124"/>
                      <a:pt x="27" y="124"/>
                      <a:pt x="29" y="124"/>
                    </a:cubicBezTo>
                    <a:cubicBezTo>
                      <a:pt x="30" y="124"/>
                      <a:pt x="31" y="124"/>
                      <a:pt x="32" y="123"/>
                    </a:cubicBezTo>
                    <a:cubicBezTo>
                      <a:pt x="131" y="23"/>
                      <a:pt x="131" y="23"/>
                      <a:pt x="131" y="23"/>
                    </a:cubicBezTo>
                    <a:cubicBezTo>
                      <a:pt x="131" y="23"/>
                      <a:pt x="131" y="23"/>
                      <a:pt x="132" y="23"/>
                    </a:cubicBezTo>
                    <a:cubicBezTo>
                      <a:pt x="143" y="34"/>
                      <a:pt x="143" y="34"/>
                      <a:pt x="143" y="34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42" y="134"/>
                      <a:pt x="42" y="134"/>
                      <a:pt x="42" y="134"/>
                    </a:cubicBezTo>
                    <a:cubicBezTo>
                      <a:pt x="41" y="135"/>
                      <a:pt x="41" y="138"/>
                      <a:pt x="42" y="140"/>
                    </a:cubicBezTo>
                    <a:cubicBezTo>
                      <a:pt x="43" y="141"/>
                      <a:pt x="44" y="141"/>
                      <a:pt x="45" y="141"/>
                    </a:cubicBezTo>
                    <a:cubicBezTo>
                      <a:pt x="47" y="141"/>
                      <a:pt x="48" y="141"/>
                      <a:pt x="49" y="140"/>
                    </a:cubicBezTo>
                    <a:cubicBezTo>
                      <a:pt x="148" y="40"/>
                      <a:pt x="148" y="40"/>
                      <a:pt x="148" y="40"/>
                    </a:cubicBezTo>
                    <a:cubicBezTo>
                      <a:pt x="148" y="40"/>
                      <a:pt x="149" y="40"/>
                      <a:pt x="149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51" y="61"/>
                      <a:pt x="151" y="61"/>
                      <a:pt x="151" y="61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58" y="153"/>
                      <a:pt x="58" y="159"/>
                      <a:pt x="61" y="162"/>
                    </a:cubicBezTo>
                    <a:cubicBezTo>
                      <a:pt x="63" y="164"/>
                      <a:pt x="65" y="165"/>
                      <a:pt x="67" y="165"/>
                    </a:cubicBezTo>
                    <a:cubicBezTo>
                      <a:pt x="69" y="165"/>
                      <a:pt x="71" y="164"/>
                      <a:pt x="73" y="162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6" y="69"/>
                      <a:pt x="166" y="67"/>
                      <a:pt x="166" y="65"/>
                    </a:cubicBezTo>
                    <a:cubicBezTo>
                      <a:pt x="166" y="37"/>
                      <a:pt x="166" y="37"/>
                      <a:pt x="166" y="37"/>
                    </a:cubicBezTo>
                    <a:cubicBezTo>
                      <a:pt x="166" y="34"/>
                      <a:pt x="165" y="32"/>
                      <a:pt x="16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6"/>
              <p:cNvSpPr/>
              <p:nvPr/>
            </p:nvSpPr>
            <p:spPr bwMode="auto">
              <a:xfrm>
                <a:off x="6350" y="214313"/>
                <a:ext cx="1403350" cy="969962"/>
              </a:xfrm>
              <a:custGeom>
                <a:avLst/>
                <a:gdLst>
                  <a:gd name="T0" fmla="*/ 346 w 371"/>
                  <a:gd name="T1" fmla="*/ 209 h 256"/>
                  <a:gd name="T2" fmla="*/ 346 w 371"/>
                  <a:gd name="T3" fmla="*/ 25 h 256"/>
                  <a:gd name="T4" fmla="*/ 321 w 371"/>
                  <a:gd name="T5" fmla="*/ 0 h 256"/>
                  <a:gd name="T6" fmla="*/ 309 w 371"/>
                  <a:gd name="T7" fmla="*/ 0 h 256"/>
                  <a:gd name="T8" fmla="*/ 309 w 371"/>
                  <a:gd name="T9" fmla="*/ 9 h 256"/>
                  <a:gd name="T10" fmla="*/ 309 w 371"/>
                  <a:gd name="T11" fmla="*/ 12 h 256"/>
                  <a:gd name="T12" fmla="*/ 321 w 371"/>
                  <a:gd name="T13" fmla="*/ 12 h 256"/>
                  <a:gd name="T14" fmla="*/ 334 w 371"/>
                  <a:gd name="T15" fmla="*/ 25 h 256"/>
                  <a:gd name="T16" fmla="*/ 334 w 371"/>
                  <a:gd name="T17" fmla="*/ 209 h 256"/>
                  <a:gd name="T18" fmla="*/ 231 w 371"/>
                  <a:gd name="T19" fmla="*/ 209 h 256"/>
                  <a:gd name="T20" fmla="*/ 231 w 371"/>
                  <a:gd name="T21" fmla="*/ 212 h 256"/>
                  <a:gd name="T22" fmla="*/ 218 w 371"/>
                  <a:gd name="T23" fmla="*/ 225 h 256"/>
                  <a:gd name="T24" fmla="*/ 150 w 371"/>
                  <a:gd name="T25" fmla="*/ 225 h 256"/>
                  <a:gd name="T26" fmla="*/ 137 w 371"/>
                  <a:gd name="T27" fmla="*/ 212 h 256"/>
                  <a:gd name="T28" fmla="*/ 137 w 371"/>
                  <a:gd name="T29" fmla="*/ 209 h 256"/>
                  <a:gd name="T30" fmla="*/ 40 w 371"/>
                  <a:gd name="T31" fmla="*/ 209 h 256"/>
                  <a:gd name="T32" fmla="*/ 40 w 371"/>
                  <a:gd name="T33" fmla="*/ 25 h 256"/>
                  <a:gd name="T34" fmla="*/ 53 w 371"/>
                  <a:gd name="T35" fmla="*/ 12 h 256"/>
                  <a:gd name="T36" fmla="*/ 140 w 371"/>
                  <a:gd name="T37" fmla="*/ 12 h 256"/>
                  <a:gd name="T38" fmla="*/ 152 w 371"/>
                  <a:gd name="T39" fmla="*/ 0 h 256"/>
                  <a:gd name="T40" fmla="*/ 53 w 371"/>
                  <a:gd name="T41" fmla="*/ 0 h 256"/>
                  <a:gd name="T42" fmla="*/ 28 w 371"/>
                  <a:gd name="T43" fmla="*/ 25 h 256"/>
                  <a:gd name="T44" fmla="*/ 28 w 371"/>
                  <a:gd name="T45" fmla="*/ 209 h 256"/>
                  <a:gd name="T46" fmla="*/ 0 w 371"/>
                  <a:gd name="T47" fmla="*/ 209 h 256"/>
                  <a:gd name="T48" fmla="*/ 0 w 371"/>
                  <a:gd name="T49" fmla="*/ 231 h 256"/>
                  <a:gd name="T50" fmla="*/ 25 w 371"/>
                  <a:gd name="T51" fmla="*/ 256 h 256"/>
                  <a:gd name="T52" fmla="*/ 346 w 371"/>
                  <a:gd name="T53" fmla="*/ 256 h 256"/>
                  <a:gd name="T54" fmla="*/ 371 w 371"/>
                  <a:gd name="T55" fmla="*/ 231 h 256"/>
                  <a:gd name="T56" fmla="*/ 371 w 371"/>
                  <a:gd name="T57" fmla="*/ 209 h 256"/>
                  <a:gd name="T58" fmla="*/ 346 w 371"/>
                  <a:gd name="T59" fmla="*/ 209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71" h="256">
                    <a:moveTo>
                      <a:pt x="346" y="209"/>
                    </a:moveTo>
                    <a:cubicBezTo>
                      <a:pt x="346" y="25"/>
                      <a:pt x="346" y="25"/>
                      <a:pt x="346" y="25"/>
                    </a:cubicBezTo>
                    <a:cubicBezTo>
                      <a:pt x="346" y="11"/>
                      <a:pt x="335" y="0"/>
                      <a:pt x="321" y="0"/>
                    </a:cubicBezTo>
                    <a:cubicBezTo>
                      <a:pt x="309" y="0"/>
                      <a:pt x="309" y="0"/>
                      <a:pt x="309" y="0"/>
                    </a:cubicBezTo>
                    <a:cubicBezTo>
                      <a:pt x="309" y="9"/>
                      <a:pt x="309" y="9"/>
                      <a:pt x="309" y="9"/>
                    </a:cubicBezTo>
                    <a:cubicBezTo>
                      <a:pt x="309" y="10"/>
                      <a:pt x="309" y="11"/>
                      <a:pt x="309" y="12"/>
                    </a:cubicBezTo>
                    <a:cubicBezTo>
                      <a:pt x="321" y="12"/>
                      <a:pt x="321" y="12"/>
                      <a:pt x="321" y="12"/>
                    </a:cubicBezTo>
                    <a:cubicBezTo>
                      <a:pt x="328" y="12"/>
                      <a:pt x="334" y="18"/>
                      <a:pt x="334" y="25"/>
                    </a:cubicBezTo>
                    <a:cubicBezTo>
                      <a:pt x="334" y="209"/>
                      <a:pt x="334" y="209"/>
                      <a:pt x="334" y="209"/>
                    </a:cubicBezTo>
                    <a:cubicBezTo>
                      <a:pt x="231" y="209"/>
                      <a:pt x="231" y="209"/>
                      <a:pt x="231" y="209"/>
                    </a:cubicBezTo>
                    <a:cubicBezTo>
                      <a:pt x="231" y="212"/>
                      <a:pt x="231" y="212"/>
                      <a:pt x="231" y="212"/>
                    </a:cubicBezTo>
                    <a:cubicBezTo>
                      <a:pt x="231" y="219"/>
                      <a:pt x="225" y="225"/>
                      <a:pt x="218" y="225"/>
                    </a:cubicBezTo>
                    <a:cubicBezTo>
                      <a:pt x="150" y="225"/>
                      <a:pt x="150" y="225"/>
                      <a:pt x="150" y="225"/>
                    </a:cubicBezTo>
                    <a:cubicBezTo>
                      <a:pt x="143" y="225"/>
                      <a:pt x="137" y="219"/>
                      <a:pt x="137" y="212"/>
                    </a:cubicBezTo>
                    <a:cubicBezTo>
                      <a:pt x="137" y="209"/>
                      <a:pt x="137" y="209"/>
                      <a:pt x="137" y="209"/>
                    </a:cubicBezTo>
                    <a:cubicBezTo>
                      <a:pt x="40" y="209"/>
                      <a:pt x="40" y="209"/>
                      <a:pt x="40" y="209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18"/>
                      <a:pt x="46" y="12"/>
                      <a:pt x="53" y="12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39" y="0"/>
                      <a:pt x="28" y="11"/>
                      <a:pt x="28" y="25"/>
                    </a:cubicBezTo>
                    <a:cubicBezTo>
                      <a:pt x="28" y="209"/>
                      <a:pt x="28" y="209"/>
                      <a:pt x="28" y="209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45"/>
                      <a:pt x="11" y="256"/>
                      <a:pt x="25" y="256"/>
                    </a:cubicBezTo>
                    <a:cubicBezTo>
                      <a:pt x="346" y="256"/>
                      <a:pt x="346" y="256"/>
                      <a:pt x="346" y="256"/>
                    </a:cubicBezTo>
                    <a:cubicBezTo>
                      <a:pt x="360" y="256"/>
                      <a:pt x="371" y="245"/>
                      <a:pt x="371" y="231"/>
                    </a:cubicBezTo>
                    <a:cubicBezTo>
                      <a:pt x="371" y="209"/>
                      <a:pt x="371" y="209"/>
                      <a:pt x="371" y="209"/>
                    </a:cubicBezTo>
                    <a:lnTo>
                      <a:pt x="346" y="2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7"/>
              <p:cNvSpPr/>
              <p:nvPr/>
            </p:nvSpPr>
            <p:spPr bwMode="auto">
              <a:xfrm>
                <a:off x="369888" y="411163"/>
                <a:ext cx="339725" cy="333375"/>
              </a:xfrm>
              <a:custGeom>
                <a:avLst/>
                <a:gdLst>
                  <a:gd name="T0" fmla="*/ 88 w 90"/>
                  <a:gd name="T1" fmla="*/ 59 h 88"/>
                  <a:gd name="T2" fmla="*/ 78 w 90"/>
                  <a:gd name="T3" fmla="*/ 53 h 88"/>
                  <a:gd name="T4" fmla="*/ 40 w 90"/>
                  <a:gd name="T5" fmla="*/ 63 h 88"/>
                  <a:gd name="T6" fmla="*/ 39 w 90"/>
                  <a:gd name="T7" fmla="*/ 61 h 88"/>
                  <a:gd name="T8" fmla="*/ 27 w 90"/>
                  <a:gd name="T9" fmla="*/ 48 h 88"/>
                  <a:gd name="T10" fmla="*/ 37 w 90"/>
                  <a:gd name="T11" fmla="*/ 12 h 88"/>
                  <a:gd name="T12" fmla="*/ 31 w 90"/>
                  <a:gd name="T13" fmla="*/ 2 h 88"/>
                  <a:gd name="T14" fmla="*/ 21 w 90"/>
                  <a:gd name="T15" fmla="*/ 7 h 88"/>
                  <a:gd name="T16" fmla="*/ 0 w 90"/>
                  <a:gd name="T17" fmla="*/ 77 h 88"/>
                  <a:gd name="T18" fmla="*/ 0 w 90"/>
                  <a:gd name="T19" fmla="*/ 78 h 88"/>
                  <a:gd name="T20" fmla="*/ 0 w 90"/>
                  <a:gd name="T21" fmla="*/ 82 h 88"/>
                  <a:gd name="T22" fmla="*/ 9 w 90"/>
                  <a:gd name="T23" fmla="*/ 88 h 88"/>
                  <a:gd name="T24" fmla="*/ 11 w 90"/>
                  <a:gd name="T25" fmla="*/ 88 h 88"/>
                  <a:gd name="T26" fmla="*/ 82 w 90"/>
                  <a:gd name="T27" fmla="*/ 70 h 88"/>
                  <a:gd name="T28" fmla="*/ 88 w 90"/>
                  <a:gd name="T29" fmla="*/ 5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" h="88">
                    <a:moveTo>
                      <a:pt x="88" y="59"/>
                    </a:moveTo>
                    <a:cubicBezTo>
                      <a:pt x="87" y="55"/>
                      <a:pt x="83" y="52"/>
                      <a:pt x="78" y="53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0" y="62"/>
                      <a:pt x="39" y="61"/>
                      <a:pt x="39" y="61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8" y="8"/>
                      <a:pt x="36" y="3"/>
                      <a:pt x="31" y="2"/>
                    </a:cubicBezTo>
                    <a:cubicBezTo>
                      <a:pt x="27" y="0"/>
                      <a:pt x="22" y="3"/>
                      <a:pt x="21" y="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7"/>
                      <a:pt x="0" y="78"/>
                      <a:pt x="0" y="78"/>
                    </a:cubicBezTo>
                    <a:cubicBezTo>
                      <a:pt x="0" y="79"/>
                      <a:pt x="0" y="80"/>
                      <a:pt x="0" y="82"/>
                    </a:cubicBezTo>
                    <a:cubicBezTo>
                      <a:pt x="1" y="85"/>
                      <a:pt x="5" y="88"/>
                      <a:pt x="9" y="88"/>
                    </a:cubicBezTo>
                    <a:cubicBezTo>
                      <a:pt x="9" y="88"/>
                      <a:pt x="10" y="88"/>
                      <a:pt x="11" y="88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7" y="68"/>
                      <a:pt x="90" y="64"/>
                      <a:pt x="8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14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4605"/>
            <a:ext cx="3234055" cy="68878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05485" y="400685"/>
            <a:ext cx="3380740" cy="6057900"/>
            <a:chOff x="937" y="408"/>
            <a:chExt cx="5572" cy="9984"/>
          </a:xfrm>
        </p:grpSpPr>
        <p:pic>
          <p:nvPicPr>
            <p:cNvPr id="8" name="图片 7" descr="152acf029905ac480b705aeefc976e08"/>
            <p:cNvPicPr>
              <a:picLocks noChangeAspect="1"/>
            </p:cNvPicPr>
            <p:nvPr/>
          </p:nvPicPr>
          <p:blipFill>
            <a:blip r:embed="rId3"/>
            <a:srcRect r="64823"/>
            <a:stretch>
              <a:fillRect/>
            </a:stretch>
          </p:blipFill>
          <p:spPr>
            <a:xfrm>
              <a:off x="937" y="408"/>
              <a:ext cx="5572" cy="9984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937" y="408"/>
              <a:ext cx="5572" cy="9983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924" name="文本框 5"/>
          <p:cNvSpPr txBox="1"/>
          <p:nvPr/>
        </p:nvSpPr>
        <p:spPr>
          <a:xfrm>
            <a:off x="1225550" y="1027430"/>
            <a:ext cx="2742565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r"/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191510" y="2015173"/>
            <a:ext cx="476250" cy="476250"/>
          </a:xfrm>
          <a:prstGeom prst="rect">
            <a:avLst/>
          </a:prstGeom>
          <a:noFill/>
          <a:ln>
            <a:solidFill>
              <a:schemeClr val="bg1">
                <a:alpha val="74902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380423" y="1853248"/>
            <a:ext cx="476250" cy="4762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47945" y="1210945"/>
            <a:ext cx="683260" cy="683260"/>
          </a:xfrm>
          <a:prstGeom prst="rect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17895" y="1352520"/>
            <a:ext cx="530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尚黑（非商用）常规体" charset="-122"/>
                <a:ea typeface="造字工房尚黑（非商用）常规体" charset="-122"/>
                <a:sym typeface="+mn-ea"/>
              </a:rPr>
              <a:t>多级项目列表的展示和搜索</a:t>
            </a:r>
          </a:p>
        </p:txBody>
      </p:sp>
      <p:sp>
        <p:nvSpPr>
          <p:cNvPr id="20" name="矩形 19"/>
          <p:cNvSpPr/>
          <p:nvPr/>
        </p:nvSpPr>
        <p:spPr>
          <a:xfrm>
            <a:off x="5147945" y="2648328"/>
            <a:ext cx="683260" cy="683260"/>
          </a:xfrm>
          <a:prstGeom prst="rect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017894" y="2789903"/>
            <a:ext cx="530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尚黑（非商用）常规体" charset="-122"/>
                <a:ea typeface="造字工房尚黑（非商用）常规体" charset="-122"/>
                <a:sym typeface="+mn-ea"/>
              </a:rPr>
              <a:t>前端路由权限认证</a:t>
            </a:r>
          </a:p>
        </p:txBody>
      </p:sp>
      <p:sp>
        <p:nvSpPr>
          <p:cNvPr id="13" name="矩形 12"/>
          <p:cNvSpPr/>
          <p:nvPr/>
        </p:nvSpPr>
        <p:spPr>
          <a:xfrm>
            <a:off x="5147945" y="4085711"/>
            <a:ext cx="683260" cy="683260"/>
          </a:xfrm>
          <a:prstGeom prst="rect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2800" b="1" dirty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25"/>
          <p:cNvSpPr txBox="1"/>
          <p:nvPr/>
        </p:nvSpPr>
        <p:spPr>
          <a:xfrm>
            <a:off x="6017894" y="4227286"/>
            <a:ext cx="530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造字工房尚黑（非商用）常规体" charset="-122"/>
                <a:ea typeface="造字工房尚黑（非商用）常规体" charset="-122"/>
                <a:sym typeface="+mn-ea"/>
              </a:rPr>
              <a:t>API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造字工房尚黑（非商用）常规体" charset="-122"/>
                <a:ea typeface="造字工房尚黑（非商用）常规体" charset="-122"/>
                <a:sym typeface="+mn-ea"/>
              </a:rPr>
              <a:t>的封装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造字工房尚黑（非商用）常规体" charset="-122"/>
              <a:ea typeface="造字工房尚黑（非商用）常规体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69570" y="-6985"/>
            <a:ext cx="699770" cy="965200"/>
            <a:chOff x="582" y="-11"/>
            <a:chExt cx="1102" cy="1520"/>
          </a:xfrm>
        </p:grpSpPr>
        <p:grpSp>
          <p:nvGrpSpPr>
            <p:cNvPr id="7" name="组合 6"/>
            <p:cNvGrpSpPr/>
            <p:nvPr/>
          </p:nvGrpSpPr>
          <p:grpSpPr>
            <a:xfrm>
              <a:off x="602" y="-11"/>
              <a:ext cx="1082" cy="1520"/>
              <a:chOff x="1586" y="929"/>
              <a:chExt cx="1673" cy="2383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586" y="929"/>
                <a:ext cx="1673" cy="238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1586" y="2381"/>
                <a:ext cx="1671" cy="93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82" y="220"/>
              <a:ext cx="108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79525" y="170180"/>
            <a:ext cx="5961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用函数生成</a:t>
            </a:r>
            <a:r>
              <a:rPr lang="en-US" altLang="zh-CN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Axios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对象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t="7153" r="1117"/>
          <a:stretch/>
        </p:blipFill>
        <p:spPr>
          <a:xfrm>
            <a:off x="572654" y="2475344"/>
            <a:ext cx="4368801" cy="437495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32692" y="937977"/>
            <a:ext cx="449811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1.</a:t>
            </a:r>
            <a:r>
              <a:rPr lang="zh-CN" altLang="en-US" sz="2000" b="1" dirty="0" smtClean="0"/>
              <a:t>生成</a:t>
            </a:r>
            <a:r>
              <a:rPr lang="en-US" altLang="zh-CN" sz="2000" b="1" dirty="0" err="1" smtClean="0"/>
              <a:t>Axios</a:t>
            </a:r>
            <a:r>
              <a:rPr lang="zh-CN" altLang="en-US" sz="2000" b="1" dirty="0" smtClean="0"/>
              <a:t>对象</a:t>
            </a:r>
            <a:endParaRPr lang="en-US" altLang="zh-CN" sz="2000" b="1" dirty="0" smtClean="0"/>
          </a:p>
          <a:p>
            <a:r>
              <a:rPr lang="zh-CN" altLang="en-US" dirty="0" smtClean="0"/>
              <a:t>通过函数生成并导出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个不同的</a:t>
            </a:r>
            <a:r>
              <a:rPr lang="en-US" altLang="zh-CN" dirty="0" err="1" smtClean="0"/>
              <a:t>axios</a:t>
            </a:r>
            <a:r>
              <a:rPr lang="zh-CN" altLang="en-US" dirty="0" smtClean="0"/>
              <a:t>对象，其中两个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KellyServer,LucasServer</a:t>
            </a:r>
            <a:r>
              <a:rPr lang="en-US" altLang="zh-CN" dirty="0" smtClean="0"/>
              <a:t>)</a:t>
            </a:r>
            <a:r>
              <a:rPr lang="zh-CN" altLang="en-US" dirty="0" smtClean="0"/>
              <a:t>指向两个后端服务器，一个指向</a:t>
            </a:r>
            <a:r>
              <a:rPr lang="en-US" altLang="zh-CN" dirty="0" err="1" smtClean="0"/>
              <a:t>Mockjs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MockServer</a:t>
            </a:r>
            <a:r>
              <a:rPr lang="en-US" altLang="zh-CN" dirty="0" smtClean="0"/>
              <a:t>)</a:t>
            </a:r>
            <a:r>
              <a:rPr lang="zh-CN" altLang="en-US" dirty="0" smtClean="0"/>
              <a:t>用于测试。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564" y="1216833"/>
            <a:ext cx="5454930" cy="281319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391564" y="4337284"/>
            <a:ext cx="52739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2.</a:t>
            </a:r>
            <a:r>
              <a:rPr lang="zh-CN" altLang="en-US" sz="2000" b="1" dirty="0" smtClean="0"/>
              <a:t>引入</a:t>
            </a:r>
            <a:r>
              <a:rPr lang="en-US" altLang="zh-CN" sz="2000" b="1" dirty="0" err="1" smtClean="0"/>
              <a:t>Axios</a:t>
            </a:r>
            <a:r>
              <a:rPr lang="zh-CN" altLang="en-US" sz="2000" b="1" dirty="0" smtClean="0"/>
              <a:t>对象</a:t>
            </a:r>
            <a:endParaRPr lang="en-US" altLang="zh-TW" sz="2000" b="1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API</a:t>
            </a:r>
            <a:r>
              <a:rPr lang="zh-CN" altLang="en-US" dirty="0" smtClean="0"/>
              <a:t>文件中引入所需的</a:t>
            </a:r>
            <a:r>
              <a:rPr lang="en-US" altLang="zh-CN" dirty="0" err="1" smtClean="0"/>
              <a:t>axios</a:t>
            </a:r>
            <a:r>
              <a:rPr lang="zh-CN" altLang="en-US" dirty="0" smtClean="0"/>
              <a:t>对象，所有的</a:t>
            </a:r>
            <a:r>
              <a:rPr lang="en-US" altLang="zh-CN" dirty="0" err="1" smtClean="0"/>
              <a:t>Axios</a:t>
            </a:r>
            <a:r>
              <a:rPr lang="zh-CN" altLang="en-US" dirty="0" smtClean="0"/>
              <a:t>对象都可以替换为</a:t>
            </a:r>
            <a:r>
              <a:rPr lang="en-US" altLang="zh-CN" dirty="0" smtClean="0"/>
              <a:t>’</a:t>
            </a:r>
            <a:r>
              <a:rPr lang="en-US" altLang="zh-CN" dirty="0" err="1" smtClean="0"/>
              <a:t>MockServer</a:t>
            </a:r>
            <a:r>
              <a:rPr lang="en-US" altLang="zh-CN" dirty="0" smtClean="0"/>
              <a:t>’</a:t>
            </a:r>
            <a:r>
              <a:rPr lang="zh-CN" altLang="en-US" dirty="0" smtClean="0"/>
              <a:t>用于测试</a:t>
            </a:r>
            <a:r>
              <a:rPr lang="zh-CN" altLang="en-US" dirty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  <p:bldLst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414145" y="1137285"/>
            <a:ext cx="9365615" cy="458343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640330" y="2565717"/>
            <a:ext cx="691324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 YOU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5344159" y="4415746"/>
            <a:ext cx="1500505" cy="36068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END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9031C0E-331F-4FD5-A346-9FFC8535FF83}"/>
              </a:ext>
            </a:extLst>
          </p:cNvPr>
          <p:cNvGrpSpPr/>
          <p:nvPr/>
        </p:nvGrpSpPr>
        <p:grpSpPr>
          <a:xfrm>
            <a:off x="0" y="-3208"/>
            <a:ext cx="12192000" cy="6912008"/>
            <a:chOff x="0" y="-3208"/>
            <a:chExt cx="12192000" cy="6912008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F9954EE5-9213-492D-A9B5-4171033592D9}"/>
                </a:ext>
              </a:extLst>
            </p:cNvPr>
            <p:cNvGrpSpPr/>
            <p:nvPr/>
          </p:nvGrpSpPr>
          <p:grpSpPr>
            <a:xfrm>
              <a:off x="6792886" y="0"/>
              <a:ext cx="5399114" cy="6858002"/>
              <a:chOff x="6792886" y="0"/>
              <a:chExt cx="5399114" cy="6858002"/>
            </a:xfrm>
          </p:grpSpPr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0CDA5D93-08E6-40C7-A030-31F4ECC0CF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505"/>
              <a:stretch/>
            </p:blipFill>
            <p:spPr>
              <a:xfrm flipH="1" flipV="1">
                <a:off x="6792886" y="0"/>
                <a:ext cx="5399114" cy="6858000"/>
              </a:xfrm>
              <a:prstGeom prst="rect">
                <a:avLst/>
              </a:prstGeom>
            </p:spPr>
          </p:pic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EB1509C7-1847-4BAB-9B6A-2CD9C5FE70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996" b="17219"/>
              <a:stretch/>
            </p:blipFill>
            <p:spPr>
              <a:xfrm rot="16200000" flipH="1">
                <a:off x="9017091" y="3683093"/>
                <a:ext cx="3142577" cy="3207241"/>
              </a:xfrm>
              <a:prstGeom prst="rect">
                <a:avLst/>
              </a:prstGeom>
            </p:spPr>
          </p:pic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55575FB1-8556-4790-AD0E-F4F421D3740F}"/>
                </a:ext>
              </a:extLst>
            </p:cNvPr>
            <p:cNvGrpSpPr/>
            <p:nvPr/>
          </p:nvGrpSpPr>
          <p:grpSpPr>
            <a:xfrm>
              <a:off x="0" y="-3208"/>
              <a:ext cx="5399114" cy="6912008"/>
              <a:chOff x="0" y="-3208"/>
              <a:chExt cx="5399114" cy="6912008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848094B5-5F57-4212-90B4-6ADEF11438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505"/>
              <a:stretch/>
            </p:blipFill>
            <p:spPr>
              <a:xfrm>
                <a:off x="0" y="0"/>
                <a:ext cx="5399114" cy="6908800"/>
              </a:xfrm>
              <a:prstGeom prst="rect">
                <a:avLst/>
              </a:prstGeom>
            </p:spPr>
          </p:pic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69930AE7-E86D-4D67-9BAF-A4CB385131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996" b="17219"/>
              <a:stretch/>
            </p:blipFill>
            <p:spPr>
              <a:xfrm rot="16200000" flipV="1">
                <a:off x="35216" y="-35540"/>
                <a:ext cx="3142577" cy="3207241"/>
              </a:xfrm>
              <a:prstGeom prst="rect">
                <a:avLst/>
              </a:prstGeom>
            </p:spPr>
          </p:pic>
        </p:grpSp>
      </p:grpSp>
      <p:sp>
        <p:nvSpPr>
          <p:cNvPr id="15" name="文本框 6"/>
          <p:cNvSpPr txBox="1"/>
          <p:nvPr/>
        </p:nvSpPr>
        <p:spPr>
          <a:xfrm>
            <a:off x="3077106" y="2828835"/>
            <a:ext cx="683392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 smtClean="0">
                <a:solidFill>
                  <a:srgbClr val="829662"/>
                </a:solidFill>
                <a:latin typeface="Ohka" panose="02000609000000000000" pitchFamily="49" charset="-128"/>
                <a:ea typeface="Ohka" panose="02000609000000000000" pitchFamily="49" charset="-128"/>
              </a:rPr>
              <a:t>01</a:t>
            </a:r>
            <a:r>
              <a:rPr lang="zh-CN" altLang="en-US" sz="7200" dirty="0">
                <a:solidFill>
                  <a:srgbClr val="829662"/>
                </a:solidFill>
                <a:latin typeface="Ohka" panose="02000609000000000000" pitchFamily="49" charset="-128"/>
                <a:ea typeface="Ohka" panose="02000609000000000000" pitchFamily="49" charset="-128"/>
              </a:rPr>
              <a:t>多级项目</a:t>
            </a:r>
            <a:r>
              <a:rPr lang="zh-CN" altLang="en-US" sz="7200" dirty="0" smtClean="0">
                <a:solidFill>
                  <a:srgbClr val="829662"/>
                </a:solidFill>
                <a:latin typeface="Ohka" panose="02000609000000000000" pitchFamily="49" charset="-128"/>
                <a:ea typeface="Ohka" panose="02000609000000000000" pitchFamily="49" charset="-128"/>
              </a:rPr>
              <a:t>列表</a:t>
            </a:r>
            <a:endParaRPr lang="en-US" altLang="zh-CN" sz="7200" dirty="0" smtClean="0">
              <a:solidFill>
                <a:srgbClr val="829662"/>
              </a:solidFill>
              <a:latin typeface="Ohka" panose="02000609000000000000" pitchFamily="49" charset="-128"/>
              <a:ea typeface="Ohka" panose="02000609000000000000" pitchFamily="49" charset="-128"/>
            </a:endParaRPr>
          </a:p>
          <a:p>
            <a:pPr algn="ctr"/>
            <a:r>
              <a:rPr lang="zh-CN" altLang="en-US" sz="7200" dirty="0" smtClean="0">
                <a:solidFill>
                  <a:srgbClr val="829662"/>
                </a:solidFill>
                <a:latin typeface="Ohka" panose="02000609000000000000" pitchFamily="49" charset="-128"/>
                <a:ea typeface="Ohka" panose="02000609000000000000" pitchFamily="49" charset="-128"/>
              </a:rPr>
              <a:t>的</a:t>
            </a:r>
            <a:r>
              <a:rPr lang="zh-CN" altLang="en-US" sz="7200" dirty="0">
                <a:solidFill>
                  <a:srgbClr val="829662"/>
                </a:solidFill>
                <a:latin typeface="Ohka" panose="02000609000000000000" pitchFamily="49" charset="-128"/>
                <a:ea typeface="Ohka" panose="02000609000000000000" pitchFamily="49" charset="-128"/>
              </a:rPr>
              <a:t>展示和搜索</a:t>
            </a:r>
          </a:p>
          <a:p>
            <a:endParaRPr lang="zh-CN" altLang="en-US" sz="7200" dirty="0">
              <a:solidFill>
                <a:srgbClr val="829662"/>
              </a:solidFill>
              <a:latin typeface="Ohka" panose="02000609000000000000" pitchFamily="49" charset="-128"/>
              <a:ea typeface="Ohka" panose="02000609000000000000" pitchFamily="49" charset="-128"/>
            </a:endParaRPr>
          </a:p>
        </p:txBody>
      </p:sp>
      <p:pic>
        <p:nvPicPr>
          <p:cNvPr id="16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>
            <a:off x="6215881" y="897344"/>
            <a:ext cx="3552395" cy="1988840"/>
          </a:xfrm>
          <a:prstGeom prst="rect">
            <a:avLst/>
          </a:prstGeom>
        </p:spPr>
      </p:pic>
      <p:pic>
        <p:nvPicPr>
          <p:cNvPr id="18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767" y="2042353"/>
            <a:ext cx="5120620" cy="51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0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69570" y="-6985"/>
            <a:ext cx="699770" cy="965200"/>
            <a:chOff x="582" y="-11"/>
            <a:chExt cx="1102" cy="1520"/>
          </a:xfrm>
        </p:grpSpPr>
        <p:grpSp>
          <p:nvGrpSpPr>
            <p:cNvPr id="7" name="组合 6"/>
            <p:cNvGrpSpPr/>
            <p:nvPr/>
          </p:nvGrpSpPr>
          <p:grpSpPr>
            <a:xfrm>
              <a:off x="602" y="-11"/>
              <a:ext cx="1082" cy="1520"/>
              <a:chOff x="1586" y="929"/>
              <a:chExt cx="1673" cy="2383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586" y="929"/>
                <a:ext cx="1673" cy="238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1586" y="2381"/>
                <a:ext cx="1671" cy="93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82" y="220"/>
              <a:ext cx="108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79524" y="170497"/>
            <a:ext cx="2846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数据结构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16020" y="1399642"/>
            <a:ext cx="64204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20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1.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未知深度的多级项目列表，即一级项目下包含若干二级项目，二级项目下又包含若干三级项目，以此类推直至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级。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200000"/>
              </a:lnSpc>
            </a:pP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每个项目都含有</a:t>
            </a:r>
            <a:r>
              <a:rPr lang="en-US" altLang="zh-CN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projectName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（项目名），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id(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ID)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en-US" altLang="zh-CN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templateId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（项目类型），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children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（子项目数组，若没有子项目则为空数组）这几个基本属性。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406" y="475615"/>
            <a:ext cx="4160857" cy="6010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  <p:bldLst>
      <p:bldP spid="19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69570" y="-6985"/>
            <a:ext cx="699770" cy="965200"/>
            <a:chOff x="582" y="-11"/>
            <a:chExt cx="1102" cy="1520"/>
          </a:xfrm>
        </p:grpSpPr>
        <p:grpSp>
          <p:nvGrpSpPr>
            <p:cNvPr id="7" name="组合 6"/>
            <p:cNvGrpSpPr/>
            <p:nvPr/>
          </p:nvGrpSpPr>
          <p:grpSpPr>
            <a:xfrm>
              <a:off x="602" y="-11"/>
              <a:ext cx="1082" cy="1520"/>
              <a:chOff x="1586" y="929"/>
              <a:chExt cx="1673" cy="2383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586" y="929"/>
                <a:ext cx="1673" cy="238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1586" y="2381"/>
                <a:ext cx="1671" cy="93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82" y="220"/>
              <a:ext cx="108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79525" y="170180"/>
            <a:ext cx="2846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需求分析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725394" y="1236858"/>
            <a:ext cx="9963942" cy="2422449"/>
            <a:chOff x="725394" y="1236858"/>
            <a:chExt cx="9963942" cy="2422449"/>
          </a:xfrm>
        </p:grpSpPr>
        <p:sp>
          <p:nvSpPr>
            <p:cNvPr id="34" name="文本框 217"/>
            <p:cNvSpPr txBox="1"/>
            <p:nvPr/>
          </p:nvSpPr>
          <p:spPr>
            <a:xfrm>
              <a:off x="1388026" y="1304816"/>
              <a:ext cx="9301310" cy="2354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显示</a:t>
              </a:r>
              <a:endPara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endPara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r>
                <a:rPr lang="en-US" altLang="zh-CN" dirty="0" smtClean="0">
                  <a:sym typeface="+mn-ea"/>
                </a:rPr>
                <a:t>1.</a:t>
              </a:r>
              <a:r>
                <a:rPr lang="zh-CN" altLang="en-US" dirty="0" smtClean="0">
                  <a:sym typeface="+mn-ea"/>
                </a:rPr>
                <a:t>从</a:t>
              </a:r>
              <a:r>
                <a:rPr lang="zh-CN" altLang="en-US" dirty="0">
                  <a:sym typeface="+mn-ea"/>
                </a:rPr>
                <a:t>上到下依次显示所有的项</a:t>
              </a:r>
              <a:r>
                <a:rPr lang="zh-CN" altLang="en-US" dirty="0" smtClean="0">
                  <a:sym typeface="+mn-ea"/>
                </a:rPr>
                <a:t>目名，</a:t>
              </a:r>
              <a:r>
                <a:rPr lang="zh-CN" altLang="en-US" dirty="0">
                  <a:sym typeface="+mn-ea"/>
                </a:rPr>
                <a:t>子项</a:t>
              </a:r>
              <a:r>
                <a:rPr lang="zh-CN" altLang="en-US" dirty="0" smtClean="0">
                  <a:sym typeface="+mn-ea"/>
                </a:rPr>
                <a:t>目相对父</a:t>
              </a:r>
              <a:r>
                <a:rPr lang="zh-CN" altLang="en-US" dirty="0">
                  <a:sym typeface="+mn-ea"/>
                </a:rPr>
                <a:t>项目缩</a:t>
              </a:r>
              <a:r>
                <a:rPr lang="zh-CN" altLang="en-US" dirty="0" smtClean="0">
                  <a:sym typeface="+mn-ea"/>
                </a:rPr>
                <a:t>进</a:t>
              </a:r>
              <a:endParaRPr lang="en-US" altLang="zh-CN" dirty="0" smtClean="0">
                <a:sym typeface="+mn-ea"/>
              </a:endParaRPr>
            </a:p>
            <a:p>
              <a:endParaRPr lang="en-US" altLang="zh-CN" dirty="0">
                <a:sym typeface="+mn-ea"/>
              </a:endParaRPr>
            </a:p>
            <a:p>
              <a:r>
                <a:rPr lang="en-US" altLang="zh-CN" dirty="0" smtClean="0">
                  <a:sym typeface="+mn-ea"/>
                </a:rPr>
                <a:t>2.</a:t>
              </a:r>
              <a:r>
                <a:rPr lang="zh-CN" altLang="en-US" dirty="0" smtClean="0">
                  <a:sym typeface="+mn-ea"/>
                </a:rPr>
                <a:t>用户可以通过点击项目名进行跳转。</a:t>
              </a:r>
              <a:endParaRPr lang="en-US" altLang="zh-CN" dirty="0">
                <a:sym typeface="+mn-ea"/>
              </a:endParaRPr>
            </a:p>
            <a:p>
              <a:pPr algn="r" fontAlgn="auto">
                <a:lnSpc>
                  <a:spcPct val="150000"/>
                </a:lnSpc>
              </a:pP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  <a:p>
              <a:endPara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grpSp>
          <p:nvGrpSpPr>
            <p:cNvPr id="47" name="组合 24"/>
            <p:cNvGrpSpPr/>
            <p:nvPr/>
          </p:nvGrpSpPr>
          <p:grpSpPr>
            <a:xfrm flipH="1">
              <a:off x="725394" y="1236858"/>
              <a:ext cx="474345" cy="399415"/>
              <a:chOff x="6350" y="1588"/>
              <a:chExt cx="1403350" cy="1182687"/>
            </a:xfrm>
            <a:solidFill>
              <a:schemeClr val="accent6"/>
            </a:solidFill>
          </p:grpSpPr>
          <p:sp>
            <p:nvSpPr>
              <p:cNvPr id="48" name="Freeform 5"/>
              <p:cNvSpPr/>
              <p:nvPr/>
            </p:nvSpPr>
            <p:spPr bwMode="auto">
              <a:xfrm>
                <a:off x="498475" y="1588"/>
                <a:ext cx="627063" cy="625475"/>
              </a:xfrm>
              <a:custGeom>
                <a:avLst/>
                <a:gdLst>
                  <a:gd name="T0" fmla="*/ 163 w 166"/>
                  <a:gd name="T1" fmla="*/ 30 h 165"/>
                  <a:gd name="T2" fmla="*/ 134 w 166"/>
                  <a:gd name="T3" fmla="*/ 1 h 165"/>
                  <a:gd name="T4" fmla="*/ 127 w 166"/>
                  <a:gd name="T5" fmla="*/ 0 h 165"/>
                  <a:gd name="T6" fmla="*/ 99 w 166"/>
                  <a:gd name="T7" fmla="*/ 0 h 165"/>
                  <a:gd name="T8" fmla="*/ 94 w 166"/>
                  <a:gd name="T9" fmla="*/ 2 h 165"/>
                  <a:gd name="T10" fmla="*/ 3 w 166"/>
                  <a:gd name="T11" fmla="*/ 93 h 165"/>
                  <a:gd name="T12" fmla="*/ 3 w 166"/>
                  <a:gd name="T13" fmla="*/ 105 h 165"/>
                  <a:gd name="T14" fmla="*/ 9 w 166"/>
                  <a:gd name="T15" fmla="*/ 107 h 165"/>
                  <a:gd name="T16" fmla="*/ 15 w 166"/>
                  <a:gd name="T17" fmla="*/ 104 h 165"/>
                  <a:gd name="T18" fmla="*/ 104 w 166"/>
                  <a:gd name="T19" fmla="*/ 15 h 165"/>
                  <a:gd name="T20" fmla="*/ 125 w 166"/>
                  <a:gd name="T21" fmla="*/ 15 h 165"/>
                  <a:gd name="T22" fmla="*/ 126 w 166"/>
                  <a:gd name="T23" fmla="*/ 16 h 165"/>
                  <a:gd name="T24" fmla="*/ 125 w 166"/>
                  <a:gd name="T25" fmla="*/ 17 h 165"/>
                  <a:gd name="T26" fmla="*/ 25 w 166"/>
                  <a:gd name="T27" fmla="*/ 117 h 165"/>
                  <a:gd name="T28" fmla="*/ 25 w 166"/>
                  <a:gd name="T29" fmla="*/ 123 h 165"/>
                  <a:gd name="T30" fmla="*/ 29 w 166"/>
                  <a:gd name="T31" fmla="*/ 124 h 165"/>
                  <a:gd name="T32" fmla="*/ 32 w 166"/>
                  <a:gd name="T33" fmla="*/ 123 h 165"/>
                  <a:gd name="T34" fmla="*/ 131 w 166"/>
                  <a:gd name="T35" fmla="*/ 23 h 165"/>
                  <a:gd name="T36" fmla="*/ 132 w 166"/>
                  <a:gd name="T37" fmla="*/ 23 h 165"/>
                  <a:gd name="T38" fmla="*/ 143 w 166"/>
                  <a:gd name="T39" fmla="*/ 34 h 165"/>
                  <a:gd name="T40" fmla="*/ 142 w 166"/>
                  <a:gd name="T41" fmla="*/ 34 h 165"/>
                  <a:gd name="T42" fmla="*/ 42 w 166"/>
                  <a:gd name="T43" fmla="*/ 134 h 165"/>
                  <a:gd name="T44" fmla="*/ 42 w 166"/>
                  <a:gd name="T45" fmla="*/ 140 h 165"/>
                  <a:gd name="T46" fmla="*/ 45 w 166"/>
                  <a:gd name="T47" fmla="*/ 141 h 165"/>
                  <a:gd name="T48" fmla="*/ 49 w 166"/>
                  <a:gd name="T49" fmla="*/ 140 h 165"/>
                  <a:gd name="T50" fmla="*/ 148 w 166"/>
                  <a:gd name="T51" fmla="*/ 40 h 165"/>
                  <a:gd name="T52" fmla="*/ 149 w 166"/>
                  <a:gd name="T53" fmla="*/ 40 h 165"/>
                  <a:gd name="T54" fmla="*/ 151 w 166"/>
                  <a:gd name="T55" fmla="*/ 41 h 165"/>
                  <a:gd name="T56" fmla="*/ 151 w 166"/>
                  <a:gd name="T57" fmla="*/ 61 h 165"/>
                  <a:gd name="T58" fmla="*/ 61 w 166"/>
                  <a:gd name="T59" fmla="*/ 150 h 165"/>
                  <a:gd name="T60" fmla="*/ 61 w 166"/>
                  <a:gd name="T61" fmla="*/ 162 h 165"/>
                  <a:gd name="T62" fmla="*/ 67 w 166"/>
                  <a:gd name="T63" fmla="*/ 165 h 165"/>
                  <a:gd name="T64" fmla="*/ 73 w 166"/>
                  <a:gd name="T65" fmla="*/ 162 h 165"/>
                  <a:gd name="T66" fmla="*/ 164 w 166"/>
                  <a:gd name="T67" fmla="*/ 71 h 165"/>
                  <a:gd name="T68" fmla="*/ 164 w 166"/>
                  <a:gd name="T69" fmla="*/ 71 h 165"/>
                  <a:gd name="T70" fmla="*/ 166 w 166"/>
                  <a:gd name="T71" fmla="*/ 65 h 165"/>
                  <a:gd name="T72" fmla="*/ 166 w 166"/>
                  <a:gd name="T73" fmla="*/ 37 h 165"/>
                  <a:gd name="T74" fmla="*/ 163 w 166"/>
                  <a:gd name="T75" fmla="*/ 3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6" h="165">
                    <a:moveTo>
                      <a:pt x="163" y="30"/>
                    </a:moveTo>
                    <a:cubicBezTo>
                      <a:pt x="134" y="1"/>
                      <a:pt x="134" y="1"/>
                      <a:pt x="134" y="1"/>
                    </a:cubicBezTo>
                    <a:cubicBezTo>
                      <a:pt x="133" y="0"/>
                      <a:pt x="130" y="0"/>
                      <a:pt x="127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7" y="0"/>
                      <a:pt x="96" y="0"/>
                      <a:pt x="94" y="2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0" y="96"/>
                      <a:pt x="0" y="101"/>
                      <a:pt x="3" y="105"/>
                    </a:cubicBezTo>
                    <a:cubicBezTo>
                      <a:pt x="5" y="106"/>
                      <a:pt x="7" y="107"/>
                      <a:pt x="9" y="107"/>
                    </a:cubicBezTo>
                    <a:cubicBezTo>
                      <a:pt x="11" y="107"/>
                      <a:pt x="14" y="106"/>
                      <a:pt x="15" y="104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6" y="16"/>
                      <a:pt x="126" y="16"/>
                      <a:pt x="126" y="16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25" y="117"/>
                      <a:pt x="25" y="117"/>
                      <a:pt x="25" y="117"/>
                    </a:cubicBezTo>
                    <a:cubicBezTo>
                      <a:pt x="24" y="118"/>
                      <a:pt x="24" y="121"/>
                      <a:pt x="25" y="123"/>
                    </a:cubicBezTo>
                    <a:cubicBezTo>
                      <a:pt x="26" y="124"/>
                      <a:pt x="27" y="124"/>
                      <a:pt x="29" y="124"/>
                    </a:cubicBezTo>
                    <a:cubicBezTo>
                      <a:pt x="30" y="124"/>
                      <a:pt x="31" y="124"/>
                      <a:pt x="32" y="123"/>
                    </a:cubicBezTo>
                    <a:cubicBezTo>
                      <a:pt x="131" y="23"/>
                      <a:pt x="131" y="23"/>
                      <a:pt x="131" y="23"/>
                    </a:cubicBezTo>
                    <a:cubicBezTo>
                      <a:pt x="131" y="23"/>
                      <a:pt x="131" y="23"/>
                      <a:pt x="132" y="23"/>
                    </a:cubicBezTo>
                    <a:cubicBezTo>
                      <a:pt x="143" y="34"/>
                      <a:pt x="143" y="34"/>
                      <a:pt x="143" y="34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42" y="134"/>
                      <a:pt x="42" y="134"/>
                      <a:pt x="42" y="134"/>
                    </a:cubicBezTo>
                    <a:cubicBezTo>
                      <a:pt x="41" y="135"/>
                      <a:pt x="41" y="138"/>
                      <a:pt x="42" y="140"/>
                    </a:cubicBezTo>
                    <a:cubicBezTo>
                      <a:pt x="43" y="141"/>
                      <a:pt x="44" y="141"/>
                      <a:pt x="45" y="141"/>
                    </a:cubicBezTo>
                    <a:cubicBezTo>
                      <a:pt x="47" y="141"/>
                      <a:pt x="48" y="141"/>
                      <a:pt x="49" y="140"/>
                    </a:cubicBezTo>
                    <a:cubicBezTo>
                      <a:pt x="148" y="40"/>
                      <a:pt x="148" y="40"/>
                      <a:pt x="148" y="40"/>
                    </a:cubicBezTo>
                    <a:cubicBezTo>
                      <a:pt x="148" y="40"/>
                      <a:pt x="149" y="40"/>
                      <a:pt x="149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51" y="61"/>
                      <a:pt x="151" y="61"/>
                      <a:pt x="151" y="61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58" y="153"/>
                      <a:pt x="58" y="159"/>
                      <a:pt x="61" y="162"/>
                    </a:cubicBezTo>
                    <a:cubicBezTo>
                      <a:pt x="63" y="164"/>
                      <a:pt x="65" y="165"/>
                      <a:pt x="67" y="165"/>
                    </a:cubicBezTo>
                    <a:cubicBezTo>
                      <a:pt x="69" y="165"/>
                      <a:pt x="71" y="164"/>
                      <a:pt x="73" y="162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6" y="69"/>
                      <a:pt x="166" y="67"/>
                      <a:pt x="166" y="65"/>
                    </a:cubicBezTo>
                    <a:cubicBezTo>
                      <a:pt x="166" y="37"/>
                      <a:pt x="166" y="37"/>
                      <a:pt x="166" y="37"/>
                    </a:cubicBezTo>
                    <a:cubicBezTo>
                      <a:pt x="166" y="34"/>
                      <a:pt x="165" y="32"/>
                      <a:pt x="16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6"/>
              <p:cNvSpPr/>
              <p:nvPr/>
            </p:nvSpPr>
            <p:spPr bwMode="auto">
              <a:xfrm>
                <a:off x="6350" y="214313"/>
                <a:ext cx="1403350" cy="969962"/>
              </a:xfrm>
              <a:custGeom>
                <a:avLst/>
                <a:gdLst>
                  <a:gd name="T0" fmla="*/ 346 w 371"/>
                  <a:gd name="T1" fmla="*/ 209 h 256"/>
                  <a:gd name="T2" fmla="*/ 346 w 371"/>
                  <a:gd name="T3" fmla="*/ 25 h 256"/>
                  <a:gd name="T4" fmla="*/ 321 w 371"/>
                  <a:gd name="T5" fmla="*/ 0 h 256"/>
                  <a:gd name="T6" fmla="*/ 309 w 371"/>
                  <a:gd name="T7" fmla="*/ 0 h 256"/>
                  <a:gd name="T8" fmla="*/ 309 w 371"/>
                  <a:gd name="T9" fmla="*/ 9 h 256"/>
                  <a:gd name="T10" fmla="*/ 309 w 371"/>
                  <a:gd name="T11" fmla="*/ 12 h 256"/>
                  <a:gd name="T12" fmla="*/ 321 w 371"/>
                  <a:gd name="T13" fmla="*/ 12 h 256"/>
                  <a:gd name="T14" fmla="*/ 334 w 371"/>
                  <a:gd name="T15" fmla="*/ 25 h 256"/>
                  <a:gd name="T16" fmla="*/ 334 w 371"/>
                  <a:gd name="T17" fmla="*/ 209 h 256"/>
                  <a:gd name="T18" fmla="*/ 231 w 371"/>
                  <a:gd name="T19" fmla="*/ 209 h 256"/>
                  <a:gd name="T20" fmla="*/ 231 w 371"/>
                  <a:gd name="T21" fmla="*/ 212 h 256"/>
                  <a:gd name="T22" fmla="*/ 218 w 371"/>
                  <a:gd name="T23" fmla="*/ 225 h 256"/>
                  <a:gd name="T24" fmla="*/ 150 w 371"/>
                  <a:gd name="T25" fmla="*/ 225 h 256"/>
                  <a:gd name="T26" fmla="*/ 137 w 371"/>
                  <a:gd name="T27" fmla="*/ 212 h 256"/>
                  <a:gd name="T28" fmla="*/ 137 w 371"/>
                  <a:gd name="T29" fmla="*/ 209 h 256"/>
                  <a:gd name="T30" fmla="*/ 40 w 371"/>
                  <a:gd name="T31" fmla="*/ 209 h 256"/>
                  <a:gd name="T32" fmla="*/ 40 w 371"/>
                  <a:gd name="T33" fmla="*/ 25 h 256"/>
                  <a:gd name="T34" fmla="*/ 53 w 371"/>
                  <a:gd name="T35" fmla="*/ 12 h 256"/>
                  <a:gd name="T36" fmla="*/ 140 w 371"/>
                  <a:gd name="T37" fmla="*/ 12 h 256"/>
                  <a:gd name="T38" fmla="*/ 152 w 371"/>
                  <a:gd name="T39" fmla="*/ 0 h 256"/>
                  <a:gd name="T40" fmla="*/ 53 w 371"/>
                  <a:gd name="T41" fmla="*/ 0 h 256"/>
                  <a:gd name="T42" fmla="*/ 28 w 371"/>
                  <a:gd name="T43" fmla="*/ 25 h 256"/>
                  <a:gd name="T44" fmla="*/ 28 w 371"/>
                  <a:gd name="T45" fmla="*/ 209 h 256"/>
                  <a:gd name="T46" fmla="*/ 0 w 371"/>
                  <a:gd name="T47" fmla="*/ 209 h 256"/>
                  <a:gd name="T48" fmla="*/ 0 w 371"/>
                  <a:gd name="T49" fmla="*/ 231 h 256"/>
                  <a:gd name="T50" fmla="*/ 25 w 371"/>
                  <a:gd name="T51" fmla="*/ 256 h 256"/>
                  <a:gd name="T52" fmla="*/ 346 w 371"/>
                  <a:gd name="T53" fmla="*/ 256 h 256"/>
                  <a:gd name="T54" fmla="*/ 371 w 371"/>
                  <a:gd name="T55" fmla="*/ 231 h 256"/>
                  <a:gd name="T56" fmla="*/ 371 w 371"/>
                  <a:gd name="T57" fmla="*/ 209 h 256"/>
                  <a:gd name="T58" fmla="*/ 346 w 371"/>
                  <a:gd name="T59" fmla="*/ 209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71" h="256">
                    <a:moveTo>
                      <a:pt x="346" y="209"/>
                    </a:moveTo>
                    <a:cubicBezTo>
                      <a:pt x="346" y="25"/>
                      <a:pt x="346" y="25"/>
                      <a:pt x="346" y="25"/>
                    </a:cubicBezTo>
                    <a:cubicBezTo>
                      <a:pt x="346" y="11"/>
                      <a:pt x="335" y="0"/>
                      <a:pt x="321" y="0"/>
                    </a:cubicBezTo>
                    <a:cubicBezTo>
                      <a:pt x="309" y="0"/>
                      <a:pt x="309" y="0"/>
                      <a:pt x="309" y="0"/>
                    </a:cubicBezTo>
                    <a:cubicBezTo>
                      <a:pt x="309" y="9"/>
                      <a:pt x="309" y="9"/>
                      <a:pt x="309" y="9"/>
                    </a:cubicBezTo>
                    <a:cubicBezTo>
                      <a:pt x="309" y="10"/>
                      <a:pt x="309" y="11"/>
                      <a:pt x="309" y="12"/>
                    </a:cubicBezTo>
                    <a:cubicBezTo>
                      <a:pt x="321" y="12"/>
                      <a:pt x="321" y="12"/>
                      <a:pt x="321" y="12"/>
                    </a:cubicBezTo>
                    <a:cubicBezTo>
                      <a:pt x="328" y="12"/>
                      <a:pt x="334" y="18"/>
                      <a:pt x="334" y="25"/>
                    </a:cubicBezTo>
                    <a:cubicBezTo>
                      <a:pt x="334" y="209"/>
                      <a:pt x="334" y="209"/>
                      <a:pt x="334" y="209"/>
                    </a:cubicBezTo>
                    <a:cubicBezTo>
                      <a:pt x="231" y="209"/>
                      <a:pt x="231" y="209"/>
                      <a:pt x="231" y="209"/>
                    </a:cubicBezTo>
                    <a:cubicBezTo>
                      <a:pt x="231" y="212"/>
                      <a:pt x="231" y="212"/>
                      <a:pt x="231" y="212"/>
                    </a:cubicBezTo>
                    <a:cubicBezTo>
                      <a:pt x="231" y="219"/>
                      <a:pt x="225" y="225"/>
                      <a:pt x="218" y="225"/>
                    </a:cubicBezTo>
                    <a:cubicBezTo>
                      <a:pt x="150" y="225"/>
                      <a:pt x="150" y="225"/>
                      <a:pt x="150" y="225"/>
                    </a:cubicBezTo>
                    <a:cubicBezTo>
                      <a:pt x="143" y="225"/>
                      <a:pt x="137" y="219"/>
                      <a:pt x="137" y="212"/>
                    </a:cubicBezTo>
                    <a:cubicBezTo>
                      <a:pt x="137" y="209"/>
                      <a:pt x="137" y="209"/>
                      <a:pt x="137" y="209"/>
                    </a:cubicBezTo>
                    <a:cubicBezTo>
                      <a:pt x="40" y="209"/>
                      <a:pt x="40" y="209"/>
                      <a:pt x="40" y="209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18"/>
                      <a:pt x="46" y="12"/>
                      <a:pt x="53" y="12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39" y="0"/>
                      <a:pt x="28" y="11"/>
                      <a:pt x="28" y="25"/>
                    </a:cubicBezTo>
                    <a:cubicBezTo>
                      <a:pt x="28" y="209"/>
                      <a:pt x="28" y="209"/>
                      <a:pt x="28" y="209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45"/>
                      <a:pt x="11" y="256"/>
                      <a:pt x="25" y="256"/>
                    </a:cubicBezTo>
                    <a:cubicBezTo>
                      <a:pt x="346" y="256"/>
                      <a:pt x="346" y="256"/>
                      <a:pt x="346" y="256"/>
                    </a:cubicBezTo>
                    <a:cubicBezTo>
                      <a:pt x="360" y="256"/>
                      <a:pt x="371" y="245"/>
                      <a:pt x="371" y="231"/>
                    </a:cubicBezTo>
                    <a:cubicBezTo>
                      <a:pt x="371" y="209"/>
                      <a:pt x="371" y="209"/>
                      <a:pt x="371" y="209"/>
                    </a:cubicBezTo>
                    <a:lnTo>
                      <a:pt x="346" y="2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7"/>
              <p:cNvSpPr/>
              <p:nvPr/>
            </p:nvSpPr>
            <p:spPr bwMode="auto">
              <a:xfrm>
                <a:off x="369888" y="411163"/>
                <a:ext cx="339725" cy="333375"/>
              </a:xfrm>
              <a:custGeom>
                <a:avLst/>
                <a:gdLst>
                  <a:gd name="T0" fmla="*/ 88 w 90"/>
                  <a:gd name="T1" fmla="*/ 59 h 88"/>
                  <a:gd name="T2" fmla="*/ 78 w 90"/>
                  <a:gd name="T3" fmla="*/ 53 h 88"/>
                  <a:gd name="T4" fmla="*/ 40 w 90"/>
                  <a:gd name="T5" fmla="*/ 63 h 88"/>
                  <a:gd name="T6" fmla="*/ 39 w 90"/>
                  <a:gd name="T7" fmla="*/ 61 h 88"/>
                  <a:gd name="T8" fmla="*/ 27 w 90"/>
                  <a:gd name="T9" fmla="*/ 48 h 88"/>
                  <a:gd name="T10" fmla="*/ 37 w 90"/>
                  <a:gd name="T11" fmla="*/ 12 h 88"/>
                  <a:gd name="T12" fmla="*/ 31 w 90"/>
                  <a:gd name="T13" fmla="*/ 2 h 88"/>
                  <a:gd name="T14" fmla="*/ 21 w 90"/>
                  <a:gd name="T15" fmla="*/ 7 h 88"/>
                  <a:gd name="T16" fmla="*/ 0 w 90"/>
                  <a:gd name="T17" fmla="*/ 77 h 88"/>
                  <a:gd name="T18" fmla="*/ 0 w 90"/>
                  <a:gd name="T19" fmla="*/ 78 h 88"/>
                  <a:gd name="T20" fmla="*/ 0 w 90"/>
                  <a:gd name="T21" fmla="*/ 82 h 88"/>
                  <a:gd name="T22" fmla="*/ 9 w 90"/>
                  <a:gd name="T23" fmla="*/ 88 h 88"/>
                  <a:gd name="T24" fmla="*/ 11 w 90"/>
                  <a:gd name="T25" fmla="*/ 88 h 88"/>
                  <a:gd name="T26" fmla="*/ 82 w 90"/>
                  <a:gd name="T27" fmla="*/ 70 h 88"/>
                  <a:gd name="T28" fmla="*/ 88 w 90"/>
                  <a:gd name="T29" fmla="*/ 5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" h="88">
                    <a:moveTo>
                      <a:pt x="88" y="59"/>
                    </a:moveTo>
                    <a:cubicBezTo>
                      <a:pt x="87" y="55"/>
                      <a:pt x="83" y="52"/>
                      <a:pt x="78" y="53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0" y="62"/>
                      <a:pt x="39" y="61"/>
                      <a:pt x="39" y="61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8" y="8"/>
                      <a:pt x="36" y="3"/>
                      <a:pt x="31" y="2"/>
                    </a:cubicBezTo>
                    <a:cubicBezTo>
                      <a:pt x="27" y="0"/>
                      <a:pt x="22" y="3"/>
                      <a:pt x="21" y="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7"/>
                      <a:pt x="0" y="78"/>
                      <a:pt x="0" y="78"/>
                    </a:cubicBezTo>
                    <a:cubicBezTo>
                      <a:pt x="0" y="79"/>
                      <a:pt x="0" y="80"/>
                      <a:pt x="0" y="82"/>
                    </a:cubicBezTo>
                    <a:cubicBezTo>
                      <a:pt x="1" y="85"/>
                      <a:pt x="5" y="88"/>
                      <a:pt x="9" y="88"/>
                    </a:cubicBezTo>
                    <a:cubicBezTo>
                      <a:pt x="9" y="88"/>
                      <a:pt x="10" y="88"/>
                      <a:pt x="11" y="88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7" y="68"/>
                      <a:pt x="90" y="64"/>
                      <a:pt x="8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3" name="群組 12"/>
          <p:cNvGrpSpPr/>
          <p:nvPr/>
        </p:nvGrpSpPr>
        <p:grpSpPr>
          <a:xfrm>
            <a:off x="725394" y="3441457"/>
            <a:ext cx="9435169" cy="2862322"/>
            <a:chOff x="756370" y="2914984"/>
            <a:chExt cx="7381833" cy="2862322"/>
          </a:xfrm>
        </p:grpSpPr>
        <p:sp>
          <p:nvSpPr>
            <p:cNvPr id="53" name="文本框 217"/>
            <p:cNvSpPr txBox="1"/>
            <p:nvPr/>
          </p:nvSpPr>
          <p:spPr>
            <a:xfrm>
              <a:off x="1274796" y="2914984"/>
              <a:ext cx="6863407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搜索</a:t>
              </a:r>
              <a:endPara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endPara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r>
                <a:rPr lang="en-US" altLang="zh-CN" dirty="0" smtClean="0"/>
                <a:t>1.</a:t>
              </a:r>
              <a:r>
                <a:rPr lang="zh-CN" altLang="en-US" dirty="0" smtClean="0"/>
                <a:t>用户输入一串字符串（模式串），若某项目名（目标串）中含有模式串，则称该项目匹配成功，并高亮显示项目名中的模式串。反之则称项目匹配失败。</a:t>
              </a:r>
              <a:endParaRPr lang="en-US" altLang="zh-CN" dirty="0" smtClean="0"/>
            </a:p>
            <a:p>
              <a:endParaRPr lang="en-US" altLang="zh-CN" dirty="0"/>
            </a:p>
            <a:p>
              <a:r>
                <a:rPr lang="en-US" altLang="zh-CN" dirty="0"/>
                <a:t>2</a:t>
              </a:r>
              <a:r>
                <a:rPr lang="en-US" altLang="zh-CN" dirty="0" smtClean="0"/>
                <a:t>.</a:t>
              </a:r>
              <a:r>
                <a:rPr lang="zh-CN" altLang="en-US" dirty="0" smtClean="0"/>
                <a:t>若某项目匹配失败，但其包含匹配成功的后代项目，则该项目以灰色显示。</a:t>
              </a:r>
              <a:endParaRPr lang="en-US" altLang="zh-CN" dirty="0" smtClean="0"/>
            </a:p>
            <a:p>
              <a:endParaRPr lang="en-US" altLang="zh-CN" dirty="0" smtClean="0"/>
            </a:p>
            <a:p>
              <a:r>
                <a:rPr lang="en-US" altLang="zh-CN" dirty="0" smtClean="0"/>
                <a:t>3.</a:t>
              </a:r>
              <a:r>
                <a:rPr lang="zh-CN" altLang="en-US" dirty="0" smtClean="0"/>
                <a:t>若某项目匹配失败，且其不具有匹配成功的后代项目，则不显示该项目。</a:t>
              </a:r>
              <a:endParaRPr lang="zh-CN" altLang="en-US" dirty="0"/>
            </a:p>
            <a:p>
              <a:endPara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64" name="Freeform 54"/>
            <p:cNvSpPr>
              <a:spLocks noEditPoints="1"/>
            </p:cNvSpPr>
            <p:nvPr/>
          </p:nvSpPr>
          <p:spPr bwMode="auto">
            <a:xfrm>
              <a:off x="756370" y="2914984"/>
              <a:ext cx="436245" cy="445770"/>
            </a:xfrm>
            <a:custGeom>
              <a:avLst/>
              <a:gdLst>
                <a:gd name="T0" fmla="*/ 126 w 175"/>
                <a:gd name="T1" fmla="*/ 34 h 178"/>
                <a:gd name="T2" fmla="*/ 53 w 175"/>
                <a:gd name="T3" fmla="*/ 28 h 178"/>
                <a:gd name="T4" fmla="*/ 11 w 175"/>
                <a:gd name="T5" fmla="*/ 44 h 178"/>
                <a:gd name="T6" fmla="*/ 0 w 175"/>
                <a:gd name="T7" fmla="*/ 57 h 178"/>
                <a:gd name="T8" fmla="*/ 14 w 175"/>
                <a:gd name="T9" fmla="*/ 83 h 178"/>
                <a:gd name="T10" fmla="*/ 50 w 175"/>
                <a:gd name="T11" fmla="*/ 145 h 178"/>
                <a:gd name="T12" fmla="*/ 62 w 175"/>
                <a:gd name="T13" fmla="*/ 167 h 178"/>
                <a:gd name="T14" fmla="*/ 79 w 175"/>
                <a:gd name="T15" fmla="*/ 176 h 178"/>
                <a:gd name="T16" fmla="*/ 123 w 175"/>
                <a:gd name="T17" fmla="*/ 151 h 178"/>
                <a:gd name="T18" fmla="*/ 164 w 175"/>
                <a:gd name="T19" fmla="*/ 134 h 178"/>
                <a:gd name="T20" fmla="*/ 171 w 175"/>
                <a:gd name="T21" fmla="*/ 57 h 178"/>
                <a:gd name="T22" fmla="*/ 158 w 175"/>
                <a:gd name="T23" fmla="*/ 89 h 178"/>
                <a:gd name="T24" fmla="*/ 159 w 175"/>
                <a:gd name="T25" fmla="*/ 79 h 178"/>
                <a:gd name="T26" fmla="*/ 142 w 175"/>
                <a:gd name="T27" fmla="*/ 70 h 178"/>
                <a:gd name="T28" fmla="*/ 129 w 175"/>
                <a:gd name="T29" fmla="*/ 40 h 178"/>
                <a:gd name="T30" fmla="*/ 154 w 175"/>
                <a:gd name="T31" fmla="*/ 94 h 178"/>
                <a:gd name="T32" fmla="*/ 154 w 175"/>
                <a:gd name="T33" fmla="*/ 95 h 178"/>
                <a:gd name="T34" fmla="*/ 136 w 175"/>
                <a:gd name="T35" fmla="*/ 89 h 178"/>
                <a:gd name="T36" fmla="*/ 138 w 175"/>
                <a:gd name="T37" fmla="*/ 75 h 178"/>
                <a:gd name="T38" fmla="*/ 148 w 175"/>
                <a:gd name="T39" fmla="*/ 90 h 178"/>
                <a:gd name="T40" fmla="*/ 154 w 175"/>
                <a:gd name="T41" fmla="*/ 94 h 178"/>
                <a:gd name="T42" fmla="*/ 113 w 175"/>
                <a:gd name="T43" fmla="*/ 47 h 178"/>
                <a:gd name="T44" fmla="*/ 122 w 175"/>
                <a:gd name="T45" fmla="*/ 40 h 178"/>
                <a:gd name="T46" fmla="*/ 88 w 175"/>
                <a:gd name="T47" fmla="*/ 7 h 178"/>
                <a:gd name="T48" fmla="*/ 92 w 175"/>
                <a:gd name="T49" fmla="*/ 37 h 178"/>
                <a:gd name="T50" fmla="*/ 88 w 175"/>
                <a:gd name="T51" fmla="*/ 7 h 178"/>
                <a:gd name="T52" fmla="*/ 82 w 175"/>
                <a:gd name="T53" fmla="*/ 40 h 178"/>
                <a:gd name="T54" fmla="*/ 50 w 175"/>
                <a:gd name="T55" fmla="*/ 54 h 178"/>
                <a:gd name="T56" fmla="*/ 48 w 175"/>
                <a:gd name="T57" fmla="*/ 34 h 178"/>
                <a:gd name="T58" fmla="*/ 42 w 175"/>
                <a:gd name="T59" fmla="*/ 58 h 178"/>
                <a:gd name="T60" fmla="*/ 15 w 175"/>
                <a:gd name="T61" fmla="*/ 67 h 178"/>
                <a:gd name="T62" fmla="*/ 17 w 175"/>
                <a:gd name="T63" fmla="*/ 48 h 178"/>
                <a:gd name="T64" fmla="*/ 48 w 175"/>
                <a:gd name="T65" fmla="*/ 34 h 178"/>
                <a:gd name="T66" fmla="*/ 22 w 175"/>
                <a:gd name="T67" fmla="*/ 84 h 178"/>
                <a:gd name="T68" fmla="*/ 22 w 175"/>
                <a:gd name="T69" fmla="*/ 83 h 178"/>
                <a:gd name="T70" fmla="*/ 39 w 175"/>
                <a:gd name="T71" fmla="*/ 89 h 178"/>
                <a:gd name="T72" fmla="*/ 11 w 175"/>
                <a:gd name="T73" fmla="*/ 119 h 178"/>
                <a:gd name="T74" fmla="*/ 42 w 175"/>
                <a:gd name="T75" fmla="*/ 116 h 178"/>
                <a:gd name="T76" fmla="*/ 11 w 175"/>
                <a:gd name="T77" fmla="*/ 119 h 178"/>
                <a:gd name="T78" fmla="*/ 48 w 175"/>
                <a:gd name="T79" fmla="*/ 62 h 178"/>
                <a:gd name="T80" fmla="*/ 92 w 175"/>
                <a:gd name="T81" fmla="*/ 44 h 178"/>
                <a:gd name="T82" fmla="*/ 128 w 175"/>
                <a:gd name="T83" fmla="*/ 66 h 178"/>
                <a:gd name="T84" fmla="*/ 128 w 175"/>
                <a:gd name="T85" fmla="*/ 116 h 178"/>
                <a:gd name="T86" fmla="*/ 84 w 175"/>
                <a:gd name="T87" fmla="*/ 134 h 178"/>
                <a:gd name="T88" fmla="*/ 48 w 175"/>
                <a:gd name="T89" fmla="*/ 112 h 178"/>
                <a:gd name="T90" fmla="*/ 49 w 175"/>
                <a:gd name="T91" fmla="*/ 122 h 178"/>
                <a:gd name="T92" fmla="*/ 74 w 175"/>
                <a:gd name="T93" fmla="*/ 137 h 178"/>
                <a:gd name="T94" fmla="*/ 49 w 175"/>
                <a:gd name="T95" fmla="*/ 122 h 178"/>
                <a:gd name="T96" fmla="*/ 83 w 175"/>
                <a:gd name="T97" fmla="*/ 171 h 178"/>
                <a:gd name="T98" fmla="*/ 73 w 175"/>
                <a:gd name="T99" fmla="*/ 156 h 178"/>
                <a:gd name="T100" fmla="*/ 57 w 175"/>
                <a:gd name="T101" fmla="*/ 145 h 178"/>
                <a:gd name="T102" fmla="*/ 116 w 175"/>
                <a:gd name="T103" fmla="*/ 150 h 178"/>
                <a:gd name="T104" fmla="*/ 119 w 175"/>
                <a:gd name="T105" fmla="*/ 144 h 178"/>
                <a:gd name="T106" fmla="*/ 105 w 175"/>
                <a:gd name="T107" fmla="*/ 134 h 178"/>
                <a:gd name="T108" fmla="*/ 119 w 175"/>
                <a:gd name="T109" fmla="*/ 144 h 178"/>
                <a:gd name="T110" fmla="*/ 128 w 175"/>
                <a:gd name="T111" fmla="*/ 144 h 178"/>
                <a:gd name="T112" fmla="*/ 133 w 175"/>
                <a:gd name="T113" fmla="*/ 120 h 178"/>
                <a:gd name="T114" fmla="*/ 159 w 175"/>
                <a:gd name="T115" fmla="*/ 1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5" h="178">
                  <a:moveTo>
                    <a:pt x="171" y="57"/>
                  </a:moveTo>
                  <a:cubicBezTo>
                    <a:pt x="165" y="43"/>
                    <a:pt x="149" y="35"/>
                    <a:pt x="126" y="34"/>
                  </a:cubicBezTo>
                  <a:cubicBezTo>
                    <a:pt x="117" y="13"/>
                    <a:pt x="104" y="0"/>
                    <a:pt x="88" y="0"/>
                  </a:cubicBezTo>
                  <a:cubicBezTo>
                    <a:pt x="74" y="0"/>
                    <a:pt x="61" y="11"/>
                    <a:pt x="53" y="28"/>
                  </a:cubicBezTo>
                  <a:cubicBezTo>
                    <a:pt x="51" y="28"/>
                    <a:pt x="50" y="27"/>
                    <a:pt x="48" y="27"/>
                  </a:cubicBezTo>
                  <a:cubicBezTo>
                    <a:pt x="31" y="27"/>
                    <a:pt x="18" y="33"/>
                    <a:pt x="11" y="44"/>
                  </a:cubicBezTo>
                  <a:cubicBezTo>
                    <a:pt x="11" y="45"/>
                    <a:pt x="11" y="45"/>
                    <a:pt x="10" y="46"/>
                  </a:cubicBezTo>
                  <a:cubicBezTo>
                    <a:pt x="5" y="46"/>
                    <a:pt x="0" y="51"/>
                    <a:pt x="0" y="57"/>
                  </a:cubicBezTo>
                  <a:cubicBezTo>
                    <a:pt x="0" y="62"/>
                    <a:pt x="4" y="67"/>
                    <a:pt x="9" y="68"/>
                  </a:cubicBezTo>
                  <a:cubicBezTo>
                    <a:pt x="10" y="73"/>
                    <a:pt x="11" y="78"/>
                    <a:pt x="14" y="83"/>
                  </a:cubicBezTo>
                  <a:cubicBezTo>
                    <a:pt x="4" y="96"/>
                    <a:pt x="1" y="110"/>
                    <a:pt x="5" y="121"/>
                  </a:cubicBezTo>
                  <a:cubicBezTo>
                    <a:pt x="10" y="135"/>
                    <a:pt x="27" y="144"/>
                    <a:pt x="50" y="145"/>
                  </a:cubicBezTo>
                  <a:cubicBezTo>
                    <a:pt x="53" y="153"/>
                    <a:pt x="57" y="159"/>
                    <a:pt x="62" y="165"/>
                  </a:cubicBezTo>
                  <a:cubicBezTo>
                    <a:pt x="62" y="166"/>
                    <a:pt x="62" y="166"/>
                    <a:pt x="62" y="167"/>
                  </a:cubicBezTo>
                  <a:cubicBezTo>
                    <a:pt x="62" y="173"/>
                    <a:pt x="67" y="178"/>
                    <a:pt x="73" y="178"/>
                  </a:cubicBezTo>
                  <a:cubicBezTo>
                    <a:pt x="75" y="178"/>
                    <a:pt x="77" y="177"/>
                    <a:pt x="79" y="176"/>
                  </a:cubicBezTo>
                  <a:cubicBezTo>
                    <a:pt x="82" y="178"/>
                    <a:pt x="85" y="178"/>
                    <a:pt x="88" y="178"/>
                  </a:cubicBezTo>
                  <a:cubicBezTo>
                    <a:pt x="102" y="178"/>
                    <a:pt x="114" y="168"/>
                    <a:pt x="123" y="151"/>
                  </a:cubicBezTo>
                  <a:cubicBezTo>
                    <a:pt x="125" y="151"/>
                    <a:pt x="126" y="151"/>
                    <a:pt x="128" y="151"/>
                  </a:cubicBezTo>
                  <a:cubicBezTo>
                    <a:pt x="145" y="151"/>
                    <a:pt x="158" y="145"/>
                    <a:pt x="164" y="134"/>
                  </a:cubicBezTo>
                  <a:cubicBezTo>
                    <a:pt x="171" y="124"/>
                    <a:pt x="170" y="110"/>
                    <a:pt x="162" y="95"/>
                  </a:cubicBezTo>
                  <a:cubicBezTo>
                    <a:pt x="172" y="82"/>
                    <a:pt x="175" y="68"/>
                    <a:pt x="171" y="57"/>
                  </a:cubicBezTo>
                  <a:close/>
                  <a:moveTo>
                    <a:pt x="165" y="59"/>
                  </a:moveTo>
                  <a:cubicBezTo>
                    <a:pt x="168" y="68"/>
                    <a:pt x="166" y="79"/>
                    <a:pt x="158" y="89"/>
                  </a:cubicBezTo>
                  <a:cubicBezTo>
                    <a:pt x="158" y="89"/>
                    <a:pt x="157" y="88"/>
                    <a:pt x="156" y="87"/>
                  </a:cubicBezTo>
                  <a:cubicBezTo>
                    <a:pt x="158" y="85"/>
                    <a:pt x="159" y="82"/>
                    <a:pt x="159" y="79"/>
                  </a:cubicBezTo>
                  <a:cubicBezTo>
                    <a:pt x="159" y="73"/>
                    <a:pt x="155" y="68"/>
                    <a:pt x="148" y="68"/>
                  </a:cubicBezTo>
                  <a:cubicBezTo>
                    <a:pt x="146" y="68"/>
                    <a:pt x="144" y="69"/>
                    <a:pt x="142" y="70"/>
                  </a:cubicBezTo>
                  <a:cubicBezTo>
                    <a:pt x="140" y="68"/>
                    <a:pt x="137" y="65"/>
                    <a:pt x="134" y="63"/>
                  </a:cubicBezTo>
                  <a:cubicBezTo>
                    <a:pt x="133" y="55"/>
                    <a:pt x="131" y="47"/>
                    <a:pt x="129" y="40"/>
                  </a:cubicBezTo>
                  <a:cubicBezTo>
                    <a:pt x="147" y="42"/>
                    <a:pt x="161" y="49"/>
                    <a:pt x="165" y="59"/>
                  </a:cubicBezTo>
                  <a:close/>
                  <a:moveTo>
                    <a:pt x="154" y="94"/>
                  </a:moveTo>
                  <a:cubicBezTo>
                    <a:pt x="154" y="94"/>
                    <a:pt x="154" y="94"/>
                    <a:pt x="154" y="95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48" y="101"/>
                    <a:pt x="142" y="107"/>
                    <a:pt x="135" y="112"/>
                  </a:cubicBezTo>
                  <a:cubicBezTo>
                    <a:pt x="136" y="104"/>
                    <a:pt x="136" y="97"/>
                    <a:pt x="136" y="89"/>
                  </a:cubicBezTo>
                  <a:cubicBezTo>
                    <a:pt x="136" y="83"/>
                    <a:pt x="136" y="78"/>
                    <a:pt x="136" y="72"/>
                  </a:cubicBezTo>
                  <a:cubicBezTo>
                    <a:pt x="136" y="73"/>
                    <a:pt x="137" y="74"/>
                    <a:pt x="138" y="75"/>
                  </a:cubicBezTo>
                  <a:cubicBezTo>
                    <a:pt x="138" y="76"/>
                    <a:pt x="137" y="78"/>
                    <a:pt x="137" y="79"/>
                  </a:cubicBezTo>
                  <a:cubicBezTo>
                    <a:pt x="137" y="85"/>
                    <a:pt x="142" y="90"/>
                    <a:pt x="148" y="90"/>
                  </a:cubicBezTo>
                  <a:cubicBezTo>
                    <a:pt x="149" y="90"/>
                    <a:pt x="150" y="90"/>
                    <a:pt x="151" y="90"/>
                  </a:cubicBezTo>
                  <a:cubicBezTo>
                    <a:pt x="152" y="91"/>
                    <a:pt x="153" y="93"/>
                    <a:pt x="154" y="94"/>
                  </a:cubicBezTo>
                  <a:close/>
                  <a:moveTo>
                    <a:pt x="127" y="57"/>
                  </a:moveTo>
                  <a:cubicBezTo>
                    <a:pt x="122" y="54"/>
                    <a:pt x="118" y="50"/>
                    <a:pt x="113" y="47"/>
                  </a:cubicBezTo>
                  <a:cubicBezTo>
                    <a:pt x="109" y="45"/>
                    <a:pt x="106" y="44"/>
                    <a:pt x="102" y="42"/>
                  </a:cubicBezTo>
                  <a:cubicBezTo>
                    <a:pt x="109" y="41"/>
                    <a:pt x="115" y="40"/>
                    <a:pt x="122" y="40"/>
                  </a:cubicBezTo>
                  <a:cubicBezTo>
                    <a:pt x="124" y="45"/>
                    <a:pt x="125" y="51"/>
                    <a:pt x="127" y="57"/>
                  </a:cubicBezTo>
                  <a:close/>
                  <a:moveTo>
                    <a:pt x="88" y="7"/>
                  </a:moveTo>
                  <a:cubicBezTo>
                    <a:pt x="100" y="7"/>
                    <a:pt x="111" y="17"/>
                    <a:pt x="119" y="34"/>
                  </a:cubicBezTo>
                  <a:cubicBezTo>
                    <a:pt x="110" y="34"/>
                    <a:pt x="101" y="35"/>
                    <a:pt x="92" y="37"/>
                  </a:cubicBezTo>
                  <a:cubicBezTo>
                    <a:pt x="81" y="33"/>
                    <a:pt x="70" y="30"/>
                    <a:pt x="60" y="28"/>
                  </a:cubicBezTo>
                  <a:cubicBezTo>
                    <a:pt x="67" y="15"/>
                    <a:pt x="77" y="7"/>
                    <a:pt x="88" y="7"/>
                  </a:cubicBezTo>
                  <a:close/>
                  <a:moveTo>
                    <a:pt x="57" y="34"/>
                  </a:moveTo>
                  <a:cubicBezTo>
                    <a:pt x="65" y="35"/>
                    <a:pt x="73" y="37"/>
                    <a:pt x="82" y="40"/>
                  </a:cubicBezTo>
                  <a:cubicBezTo>
                    <a:pt x="78" y="41"/>
                    <a:pt x="74" y="43"/>
                    <a:pt x="71" y="44"/>
                  </a:cubicBezTo>
                  <a:cubicBezTo>
                    <a:pt x="63" y="47"/>
                    <a:pt x="56" y="50"/>
                    <a:pt x="50" y="54"/>
                  </a:cubicBezTo>
                  <a:cubicBezTo>
                    <a:pt x="52" y="47"/>
                    <a:pt x="54" y="40"/>
                    <a:pt x="57" y="34"/>
                  </a:cubicBezTo>
                  <a:close/>
                  <a:moveTo>
                    <a:pt x="48" y="34"/>
                  </a:moveTo>
                  <a:cubicBezTo>
                    <a:pt x="49" y="34"/>
                    <a:pt x="49" y="34"/>
                    <a:pt x="50" y="34"/>
                  </a:cubicBezTo>
                  <a:cubicBezTo>
                    <a:pt x="47" y="41"/>
                    <a:pt x="44" y="49"/>
                    <a:pt x="42" y="58"/>
                  </a:cubicBezTo>
                  <a:cubicBezTo>
                    <a:pt x="33" y="64"/>
                    <a:pt x="25" y="71"/>
                    <a:pt x="19" y="78"/>
                  </a:cubicBezTo>
                  <a:cubicBezTo>
                    <a:pt x="17" y="74"/>
                    <a:pt x="16" y="71"/>
                    <a:pt x="15" y="67"/>
                  </a:cubicBezTo>
                  <a:cubicBezTo>
                    <a:pt x="19" y="66"/>
                    <a:pt x="22" y="62"/>
                    <a:pt x="22" y="57"/>
                  </a:cubicBezTo>
                  <a:cubicBezTo>
                    <a:pt x="22" y="53"/>
                    <a:pt x="20" y="50"/>
                    <a:pt x="17" y="4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22" y="39"/>
                    <a:pt x="33" y="34"/>
                    <a:pt x="48" y="34"/>
                  </a:cubicBezTo>
                  <a:close/>
                  <a:moveTo>
                    <a:pt x="40" y="106"/>
                  </a:moveTo>
                  <a:cubicBezTo>
                    <a:pt x="33" y="99"/>
                    <a:pt x="27" y="92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3"/>
                    <a:pt x="22" y="83"/>
                  </a:cubicBezTo>
                  <a:cubicBezTo>
                    <a:pt x="27" y="77"/>
                    <a:pt x="34" y="72"/>
                    <a:pt x="41" y="67"/>
                  </a:cubicBezTo>
                  <a:cubicBezTo>
                    <a:pt x="40" y="74"/>
                    <a:pt x="39" y="81"/>
                    <a:pt x="39" y="89"/>
                  </a:cubicBezTo>
                  <a:cubicBezTo>
                    <a:pt x="39" y="95"/>
                    <a:pt x="40" y="101"/>
                    <a:pt x="40" y="106"/>
                  </a:cubicBezTo>
                  <a:close/>
                  <a:moveTo>
                    <a:pt x="11" y="119"/>
                  </a:moveTo>
                  <a:cubicBezTo>
                    <a:pt x="8" y="110"/>
                    <a:pt x="10" y="100"/>
                    <a:pt x="18" y="89"/>
                  </a:cubicBezTo>
                  <a:cubicBezTo>
                    <a:pt x="24" y="98"/>
                    <a:pt x="32" y="107"/>
                    <a:pt x="42" y="116"/>
                  </a:cubicBezTo>
                  <a:cubicBezTo>
                    <a:pt x="43" y="124"/>
                    <a:pt x="45" y="131"/>
                    <a:pt x="47" y="138"/>
                  </a:cubicBezTo>
                  <a:cubicBezTo>
                    <a:pt x="29" y="137"/>
                    <a:pt x="15" y="130"/>
                    <a:pt x="11" y="119"/>
                  </a:cubicBezTo>
                  <a:close/>
                  <a:moveTo>
                    <a:pt x="46" y="89"/>
                  </a:moveTo>
                  <a:cubicBezTo>
                    <a:pt x="46" y="80"/>
                    <a:pt x="47" y="71"/>
                    <a:pt x="48" y="62"/>
                  </a:cubicBezTo>
                  <a:cubicBezTo>
                    <a:pt x="56" y="57"/>
                    <a:pt x="64" y="53"/>
                    <a:pt x="73" y="50"/>
                  </a:cubicBezTo>
                  <a:cubicBezTo>
                    <a:pt x="79" y="47"/>
                    <a:pt x="85" y="46"/>
                    <a:pt x="92" y="44"/>
                  </a:cubicBezTo>
                  <a:cubicBezTo>
                    <a:pt x="98" y="47"/>
                    <a:pt x="104" y="50"/>
                    <a:pt x="109" y="53"/>
                  </a:cubicBezTo>
                  <a:cubicBezTo>
                    <a:pt x="116" y="57"/>
                    <a:pt x="123" y="61"/>
                    <a:pt x="128" y="66"/>
                  </a:cubicBezTo>
                  <a:cubicBezTo>
                    <a:pt x="129" y="73"/>
                    <a:pt x="130" y="81"/>
                    <a:pt x="130" y="89"/>
                  </a:cubicBezTo>
                  <a:cubicBezTo>
                    <a:pt x="130" y="99"/>
                    <a:pt x="129" y="108"/>
                    <a:pt x="128" y="116"/>
                  </a:cubicBezTo>
                  <a:cubicBezTo>
                    <a:pt x="120" y="121"/>
                    <a:pt x="112" y="125"/>
                    <a:pt x="103" y="128"/>
                  </a:cubicBezTo>
                  <a:cubicBezTo>
                    <a:pt x="97" y="131"/>
                    <a:pt x="91" y="133"/>
                    <a:pt x="84" y="134"/>
                  </a:cubicBezTo>
                  <a:cubicBezTo>
                    <a:pt x="78" y="132"/>
                    <a:pt x="72" y="129"/>
                    <a:pt x="67" y="125"/>
                  </a:cubicBezTo>
                  <a:cubicBezTo>
                    <a:pt x="60" y="121"/>
                    <a:pt x="53" y="117"/>
                    <a:pt x="48" y="112"/>
                  </a:cubicBezTo>
                  <a:cubicBezTo>
                    <a:pt x="46" y="105"/>
                    <a:pt x="46" y="97"/>
                    <a:pt x="46" y="89"/>
                  </a:cubicBezTo>
                  <a:close/>
                  <a:moveTo>
                    <a:pt x="49" y="122"/>
                  </a:moveTo>
                  <a:cubicBezTo>
                    <a:pt x="54" y="125"/>
                    <a:pt x="58" y="128"/>
                    <a:pt x="63" y="131"/>
                  </a:cubicBezTo>
                  <a:cubicBezTo>
                    <a:pt x="67" y="133"/>
                    <a:pt x="70" y="135"/>
                    <a:pt x="74" y="137"/>
                  </a:cubicBezTo>
                  <a:cubicBezTo>
                    <a:pt x="67" y="138"/>
                    <a:pt x="61" y="138"/>
                    <a:pt x="54" y="138"/>
                  </a:cubicBezTo>
                  <a:cubicBezTo>
                    <a:pt x="52" y="133"/>
                    <a:pt x="51" y="128"/>
                    <a:pt x="49" y="122"/>
                  </a:cubicBezTo>
                  <a:close/>
                  <a:moveTo>
                    <a:pt x="88" y="172"/>
                  </a:moveTo>
                  <a:cubicBezTo>
                    <a:pt x="86" y="172"/>
                    <a:pt x="85" y="172"/>
                    <a:pt x="83" y="171"/>
                  </a:cubicBezTo>
                  <a:cubicBezTo>
                    <a:pt x="84" y="170"/>
                    <a:pt x="84" y="168"/>
                    <a:pt x="84" y="167"/>
                  </a:cubicBezTo>
                  <a:cubicBezTo>
                    <a:pt x="84" y="161"/>
                    <a:pt x="79" y="156"/>
                    <a:pt x="73" y="156"/>
                  </a:cubicBezTo>
                  <a:cubicBezTo>
                    <a:pt x="70" y="156"/>
                    <a:pt x="68" y="157"/>
                    <a:pt x="66" y="159"/>
                  </a:cubicBezTo>
                  <a:cubicBezTo>
                    <a:pt x="62" y="155"/>
                    <a:pt x="59" y="150"/>
                    <a:pt x="57" y="145"/>
                  </a:cubicBezTo>
                  <a:cubicBezTo>
                    <a:pt x="65" y="144"/>
                    <a:pt x="75" y="143"/>
                    <a:pt x="84" y="141"/>
                  </a:cubicBezTo>
                  <a:cubicBezTo>
                    <a:pt x="95" y="146"/>
                    <a:pt x="106" y="149"/>
                    <a:pt x="116" y="150"/>
                  </a:cubicBezTo>
                  <a:cubicBezTo>
                    <a:pt x="109" y="163"/>
                    <a:pt x="99" y="172"/>
                    <a:pt x="88" y="172"/>
                  </a:cubicBezTo>
                  <a:close/>
                  <a:moveTo>
                    <a:pt x="119" y="144"/>
                  </a:moveTo>
                  <a:cubicBezTo>
                    <a:pt x="111" y="143"/>
                    <a:pt x="103" y="141"/>
                    <a:pt x="94" y="138"/>
                  </a:cubicBezTo>
                  <a:cubicBezTo>
                    <a:pt x="98" y="137"/>
                    <a:pt x="102" y="136"/>
                    <a:pt x="105" y="134"/>
                  </a:cubicBezTo>
                  <a:cubicBezTo>
                    <a:pt x="113" y="132"/>
                    <a:pt x="119" y="128"/>
                    <a:pt x="126" y="125"/>
                  </a:cubicBezTo>
                  <a:cubicBezTo>
                    <a:pt x="124" y="132"/>
                    <a:pt x="122" y="138"/>
                    <a:pt x="119" y="144"/>
                  </a:cubicBezTo>
                  <a:close/>
                  <a:moveTo>
                    <a:pt x="159" y="131"/>
                  </a:moveTo>
                  <a:cubicBezTo>
                    <a:pt x="154" y="140"/>
                    <a:pt x="143" y="144"/>
                    <a:pt x="128" y="144"/>
                  </a:cubicBezTo>
                  <a:cubicBezTo>
                    <a:pt x="127" y="144"/>
                    <a:pt x="127" y="144"/>
                    <a:pt x="126" y="144"/>
                  </a:cubicBezTo>
                  <a:cubicBezTo>
                    <a:pt x="129" y="137"/>
                    <a:pt x="132" y="129"/>
                    <a:pt x="133" y="120"/>
                  </a:cubicBezTo>
                  <a:cubicBezTo>
                    <a:pt x="143" y="114"/>
                    <a:pt x="151" y="108"/>
                    <a:pt x="157" y="101"/>
                  </a:cubicBezTo>
                  <a:cubicBezTo>
                    <a:pt x="163" y="113"/>
                    <a:pt x="164" y="123"/>
                    <a:pt x="159" y="1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69570" y="-6985"/>
            <a:ext cx="699770" cy="965200"/>
            <a:chOff x="582" y="-11"/>
            <a:chExt cx="1102" cy="1520"/>
          </a:xfrm>
        </p:grpSpPr>
        <p:grpSp>
          <p:nvGrpSpPr>
            <p:cNvPr id="7" name="组合 6"/>
            <p:cNvGrpSpPr/>
            <p:nvPr/>
          </p:nvGrpSpPr>
          <p:grpSpPr>
            <a:xfrm>
              <a:off x="602" y="-11"/>
              <a:ext cx="1082" cy="1520"/>
              <a:chOff x="1586" y="929"/>
              <a:chExt cx="1673" cy="2383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586" y="929"/>
                <a:ext cx="1673" cy="238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1586" y="2381"/>
                <a:ext cx="1671" cy="93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82" y="220"/>
              <a:ext cx="108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79525" y="170180"/>
            <a:ext cx="2846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效果展示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t="4993" r="52821" b="21719"/>
          <a:stretch/>
        </p:blipFill>
        <p:spPr>
          <a:xfrm>
            <a:off x="256031" y="1010387"/>
            <a:ext cx="5687569" cy="496978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l="77" t="4537" r="57175" b="24801"/>
          <a:stretch/>
        </p:blipFill>
        <p:spPr>
          <a:xfrm>
            <a:off x="6574535" y="1133856"/>
            <a:ext cx="5212081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0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69570" y="-6985"/>
            <a:ext cx="699770" cy="965200"/>
            <a:chOff x="582" y="-11"/>
            <a:chExt cx="1102" cy="1520"/>
          </a:xfrm>
        </p:grpSpPr>
        <p:grpSp>
          <p:nvGrpSpPr>
            <p:cNvPr id="7" name="组合 6"/>
            <p:cNvGrpSpPr/>
            <p:nvPr/>
          </p:nvGrpSpPr>
          <p:grpSpPr>
            <a:xfrm>
              <a:off x="602" y="-11"/>
              <a:ext cx="1082" cy="1520"/>
              <a:chOff x="1586" y="929"/>
              <a:chExt cx="1673" cy="2383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586" y="929"/>
                <a:ext cx="1673" cy="238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1586" y="2381"/>
                <a:ext cx="1671" cy="93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82" y="220"/>
              <a:ext cx="108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79525" y="170180"/>
            <a:ext cx="3354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组件自调用实现项目树展示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21061" t="4041" r="21744" b="23504"/>
          <a:stretch/>
        </p:blipFill>
        <p:spPr>
          <a:xfrm>
            <a:off x="4996873" y="1228436"/>
            <a:ext cx="6973455" cy="4969164"/>
          </a:xfrm>
          <a:prstGeom prst="rect">
            <a:avLst/>
          </a:prstGeom>
        </p:spPr>
      </p:pic>
      <p:sp>
        <p:nvSpPr>
          <p:cNvPr id="3" name="框架 2"/>
          <p:cNvSpPr/>
          <p:nvPr/>
        </p:nvSpPr>
        <p:spPr>
          <a:xfrm>
            <a:off x="6077527" y="5209309"/>
            <a:ext cx="5569528" cy="21243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876824" y="2363058"/>
            <a:ext cx="3380192" cy="934948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712787" y="1387011"/>
            <a:ext cx="3413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在组件内部自己调用自己以展示深度未知的树形结构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25394" y="2912948"/>
            <a:ext cx="36473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在组件自调用时要注意设置终止条件，不然会出现无限递归的情况，造成栈溢出报错。</a:t>
            </a:r>
            <a:endParaRPr lang="en-US" altLang="zh-CN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在此处设置</a:t>
            </a:r>
            <a:r>
              <a:rPr lang="en-US" altLang="zh-CN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projectlist</a:t>
            </a:r>
            <a:r>
              <a:rPr lang="zh-CN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数组为空值时退出递归。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401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69570" y="-6985"/>
            <a:ext cx="699770" cy="965200"/>
            <a:chOff x="582" y="-11"/>
            <a:chExt cx="1102" cy="1520"/>
          </a:xfrm>
        </p:grpSpPr>
        <p:grpSp>
          <p:nvGrpSpPr>
            <p:cNvPr id="7" name="组合 6"/>
            <p:cNvGrpSpPr/>
            <p:nvPr/>
          </p:nvGrpSpPr>
          <p:grpSpPr>
            <a:xfrm>
              <a:off x="602" y="-11"/>
              <a:ext cx="1082" cy="1520"/>
              <a:chOff x="1586" y="929"/>
              <a:chExt cx="1673" cy="2383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586" y="929"/>
                <a:ext cx="1673" cy="238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1586" y="2381"/>
                <a:ext cx="1671" cy="93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82" y="220"/>
              <a:ext cx="108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79525" y="170180"/>
            <a:ext cx="5100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树的深度优先搜索算法实现项目搜索功能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32216" y="3231465"/>
            <a:ext cx="475692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searchString</a:t>
            </a:r>
            <a:r>
              <a:rPr lang="en-US" altLang="zh-CN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CN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CN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将目标串和模式串都转换为大写形式（不区分大小写匹配），调用</a:t>
            </a:r>
            <a:r>
              <a:rPr lang="en-US" altLang="zh-CN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string.search</a:t>
            </a:r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方法，返回模式串在目标串中第一次匹配成功时的位置，若匹配失败则返回</a:t>
            </a:r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32216" y="958215"/>
            <a:ext cx="35137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变量：</a:t>
            </a:r>
            <a:endParaRPr lang="en-US" altLang="zh-CN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1.searchname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：用户输入的模式串</a:t>
            </a:r>
            <a:endParaRPr lang="en-US" altLang="zh-CN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projectList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：从后端请求到的完整的项目列表。</a:t>
            </a:r>
            <a:endParaRPr lang="en-US" altLang="zh-CN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searchedProjectList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：经过模式串筛选后的项目列表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22121" t="9721" r="31118" b="8196"/>
          <a:stretch/>
        </p:blipFill>
        <p:spPr>
          <a:xfrm>
            <a:off x="6479568" y="821042"/>
            <a:ext cx="5712432" cy="5640513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32216" y="5208998"/>
            <a:ext cx="3637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searchProjects2()</a:t>
            </a:r>
            <a:r>
              <a:rPr lang="zh-CN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CN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搜索函数，将搜索后的项目树存入</a:t>
            </a:r>
            <a:r>
              <a:rPr lang="en-US" altLang="zh-CN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searchedProjectList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803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69570" y="-6985"/>
            <a:ext cx="699770" cy="965200"/>
            <a:chOff x="582" y="-11"/>
            <a:chExt cx="1102" cy="1520"/>
          </a:xfrm>
        </p:grpSpPr>
        <p:grpSp>
          <p:nvGrpSpPr>
            <p:cNvPr id="7" name="组合 6"/>
            <p:cNvGrpSpPr/>
            <p:nvPr/>
          </p:nvGrpSpPr>
          <p:grpSpPr>
            <a:xfrm>
              <a:off x="602" y="-11"/>
              <a:ext cx="1082" cy="1520"/>
              <a:chOff x="1586" y="929"/>
              <a:chExt cx="1673" cy="2383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586" y="929"/>
                <a:ext cx="1673" cy="238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1586" y="2381"/>
                <a:ext cx="1671" cy="93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82" y="220"/>
              <a:ext cx="108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79525" y="170180"/>
            <a:ext cx="5100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数组浅拷贝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2216" y="1104900"/>
            <a:ext cx="945709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浅拷贝：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浅拷贝只是一种简单的拷贝，让几个对象公用一个内存，然而当内存销毁的时候，指向这个内存空间的所有指针需要重新定义，不然会造成野指针错误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2216" y="1928693"/>
            <a:ext cx="935549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深拷贝：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创建一个新的对象和数组，将原对象的各项属性的“值”（数组的所有元素）拷贝过来，是“值”而不是“引用”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832216" y="2752486"/>
            <a:ext cx="6783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将数组名作为参数传入函数进行浅拷贝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4"/>
          <a:srcRect l="25578" t="12832" r="42257" b="31566"/>
          <a:stretch/>
        </p:blipFill>
        <p:spPr>
          <a:xfrm>
            <a:off x="1068519" y="3152596"/>
            <a:ext cx="3786909" cy="368231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5"/>
          <a:srcRect l="21820" t="37173" r="44773" b="34142"/>
          <a:stretch/>
        </p:blipFill>
        <p:spPr>
          <a:xfrm>
            <a:off x="5917961" y="3152596"/>
            <a:ext cx="4073236" cy="1967346"/>
          </a:xfrm>
          <a:prstGeom prst="rect">
            <a:avLst/>
          </a:prstGeom>
        </p:spPr>
      </p:pic>
      <p:sp>
        <p:nvSpPr>
          <p:cNvPr id="17" name="圓角矩形 16"/>
          <p:cNvSpPr/>
          <p:nvPr/>
        </p:nvSpPr>
        <p:spPr>
          <a:xfrm>
            <a:off x="1068519" y="5347854"/>
            <a:ext cx="2521527" cy="822036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6489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  <p:bldLst>
      <p:bldP spid="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2581</TotalTime>
  <Words>1851</Words>
  <Application>Microsoft Office PowerPoint</Application>
  <PresentationFormat>寬螢幕</PresentationFormat>
  <Paragraphs>186</Paragraphs>
  <Slides>21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4" baseType="lpstr">
      <vt:lpstr>等线</vt:lpstr>
      <vt:lpstr>微软雅黑</vt:lpstr>
      <vt:lpstr>Ohka</vt:lpstr>
      <vt:lpstr>Open Sans</vt:lpstr>
      <vt:lpstr>宋体</vt:lpstr>
      <vt:lpstr>思源黑体 Light</vt:lpstr>
      <vt:lpstr>造字工房尚黑（非商用）常规体</vt:lpstr>
      <vt:lpstr>微軟正黑體</vt:lpstr>
      <vt:lpstr>新細明體</vt:lpstr>
      <vt:lpstr>Arial</vt:lpstr>
      <vt:lpstr>Calibri</vt:lpstr>
      <vt:lpstr>Calibri Light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A</cp:lastModifiedBy>
  <cp:revision>128</cp:revision>
  <dcterms:created xsi:type="dcterms:W3CDTF">2017-07-04T12:53:00Z</dcterms:created>
  <dcterms:modified xsi:type="dcterms:W3CDTF">2023-03-15T09:30:52Z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2052-10.1.0.6489</vt:lpwstr>
  </property>
</Properties>
</file>